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330" r:id="rId6"/>
    <p:sldId id="327" r:id="rId7"/>
    <p:sldId id="308" r:id="rId8"/>
    <p:sldId id="309" r:id="rId9"/>
    <p:sldId id="310" r:id="rId10"/>
    <p:sldId id="311" r:id="rId11"/>
    <p:sldId id="322" r:id="rId12"/>
    <p:sldId id="328" r:id="rId13"/>
    <p:sldId id="324" r:id="rId14"/>
    <p:sldId id="325" r:id="rId15"/>
    <p:sldId id="326" r:id="rId16"/>
    <p:sldId id="314" r:id="rId17"/>
    <p:sldId id="297" r:id="rId18"/>
    <p:sldId id="331" r:id="rId19"/>
    <p:sldId id="332" r:id="rId20"/>
    <p:sldId id="298" r:id="rId21"/>
    <p:sldId id="329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80" userDrawn="1">
          <p15:clr>
            <a:srgbClr val="A4A3A4"/>
          </p15:clr>
        </p15:guide>
        <p15:guide id="2" orient="horz" pos="1776" userDrawn="1">
          <p15:clr>
            <a:srgbClr val="A4A3A4"/>
          </p15:clr>
        </p15:guide>
        <p15:guide id="4" orient="horz" pos="3240" userDrawn="1">
          <p15:clr>
            <a:srgbClr val="A4A3A4"/>
          </p15:clr>
        </p15:guide>
        <p15:guide id="5" pos="3840">
          <p15:clr>
            <a:srgbClr val="A4A3A4"/>
          </p15:clr>
        </p15:guide>
        <p15:guide id="6" pos="5664" userDrawn="1">
          <p15:clr>
            <a:srgbClr val="A4A3A4"/>
          </p15:clr>
        </p15:guide>
        <p15:guide id="7" pos="1536" userDrawn="1">
          <p15:clr>
            <a:srgbClr val="A4A3A4"/>
          </p15:clr>
        </p15:guide>
        <p15:guide id="8" orient="horz" pos="7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19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1906"/>
    <a:srgbClr val="AB7D5A"/>
    <a:srgbClr val="373921"/>
    <a:srgbClr val="BF8641"/>
    <a:srgbClr val="F2DAAC"/>
    <a:srgbClr val="59400E"/>
    <a:srgbClr val="BF6734"/>
    <a:srgbClr val="D98D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81" y="72"/>
      </p:cViewPr>
      <p:guideLst>
        <p:guide orient="horz" pos="1080"/>
        <p:guide orient="horz" pos="1776"/>
        <p:guide orient="horz" pos="3240"/>
        <p:guide pos="3840"/>
        <p:guide pos="5664"/>
        <p:guide pos="1536"/>
        <p:guide orient="horz" pos="7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1071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8064085447263018E-2"/>
          <c:y val="0.11000939232371738"/>
          <c:w val="0.88251001335113488"/>
          <c:h val="0.59282511210762334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accent3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EBDD37D-224E-4A2E-8417-8C17D4A5C8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B1C7EA-584A-4063-BBF8-F1D2973497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E17B7C-60D9-405F-8753-390BD5F55D7A}" type="datetimeFigureOut">
              <a:rPr lang="en-US" smtClean="0"/>
              <a:t>11/30/2021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2F4596-F6B6-4D9D-B156-71CCDAE4E8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234F26-69E4-4D77-8646-C93DD1E0AC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68A390-5D0E-4E62-98EC-976C3766C4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2745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B3ADA9-1F11-4760-8ADD-071EFA0A529A}" type="datetimeFigureOut">
              <a:rPr lang="en-US" smtClean="0"/>
              <a:t>11/30/2021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3784F3-2271-4F8D-A0BC-8F40E6849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245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BDD9099-6901-40BC-B1DA-AD6ADD5C60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458724" y="4524231"/>
            <a:ext cx="11274552" cy="1162499"/>
          </a:xfrm>
          <a:solidFill>
            <a:schemeClr val="tx1">
              <a:alpha val="10000"/>
            </a:schemeClr>
          </a:solidFill>
          <a:ln w="38100">
            <a:solidFill>
              <a:schemeClr val="tx2"/>
            </a:solidFill>
          </a:ln>
        </p:spPr>
        <p:txBody>
          <a:bodyPr lIns="274320" anchor="ctr">
            <a:normAutofit/>
          </a:bodyPr>
          <a:lstStyle>
            <a:lvl1pPr algn="l">
              <a:lnSpc>
                <a:spcPct val="108000"/>
              </a:lnSpc>
              <a:defRPr sz="4400" spc="100" baseline="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458723" y="5686727"/>
            <a:ext cx="5637271" cy="692639"/>
          </a:xfrm>
          <a:solidFill>
            <a:schemeClr val="tx1">
              <a:alpha val="10000"/>
            </a:schemeClr>
          </a:solidFill>
          <a:ln w="38100">
            <a:solidFill>
              <a:schemeClr val="tx2"/>
            </a:solidFill>
          </a:ln>
        </p:spPr>
        <p:txBody>
          <a:bodyPr lIns="274320" anchor="ctr">
            <a:normAutofit/>
          </a:bodyPr>
          <a:lstStyle>
            <a:lvl1pPr marL="0" indent="0" algn="l">
              <a:lnSpc>
                <a:spcPct val="108000"/>
              </a:lnSpc>
              <a:spcBef>
                <a:spcPts val="0"/>
              </a:spcBef>
              <a:buNone/>
              <a:defRPr sz="18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EC85266-52B0-409F-8CE4-E444E424D5E1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95993" y="5686727"/>
            <a:ext cx="5637269" cy="692638"/>
          </a:xfrm>
          <a:solidFill>
            <a:schemeClr val="tx1">
              <a:alpha val="10000"/>
            </a:schemeClr>
          </a:solidFill>
          <a:ln w="38100">
            <a:solidFill>
              <a:schemeClr val="tx2"/>
            </a:solidFill>
          </a:ln>
        </p:spPr>
        <p:txBody>
          <a:bodyPr lIns="274320" anchor="ctr">
            <a:normAutofit/>
          </a:bodyPr>
          <a:lstStyle>
            <a:lvl1pPr marL="0" indent="0" algn="l">
              <a:lnSpc>
                <a:spcPct val="108000"/>
              </a:lnSpc>
              <a:spcBef>
                <a:spcPts val="0"/>
              </a:spcBef>
              <a:buNone/>
              <a:defRPr sz="18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610CAC7-0287-4791-AA90-6C130B8730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8544" y="960120"/>
            <a:ext cx="4700016" cy="1325563"/>
          </a:xfrm>
        </p:spPr>
        <p:txBody>
          <a:bodyPr/>
          <a:lstStyle>
            <a:lvl1pPr algn="ctr"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31152" y="2715768"/>
            <a:ext cx="4114800" cy="1188720"/>
          </a:xfrm>
        </p:spPr>
        <p:txBody>
          <a:bodyPr anchor="t">
            <a:normAutofit/>
          </a:bodyPr>
          <a:lstStyle>
            <a:lvl1pPr marL="0" indent="0" algn="ctr">
              <a:lnSpc>
                <a:spcPts val="2100"/>
              </a:lnSpc>
              <a:buNone/>
              <a:defRPr sz="1400" b="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931152" y="4663440"/>
            <a:ext cx="4114800" cy="1005840"/>
          </a:xfrm>
        </p:spPr>
        <p:txBody>
          <a:bodyPr anchor="t">
            <a:normAutofit/>
          </a:bodyPr>
          <a:lstStyle>
            <a:lvl1pPr marL="0" indent="0" algn="ctr">
              <a:lnSpc>
                <a:spcPts val="2100"/>
              </a:lnSpc>
              <a:buNone/>
              <a:defRPr sz="1400" b="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535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9808"/>
            <a:ext cx="10515600" cy="914400"/>
          </a:xfrm>
        </p:spPr>
        <p:txBody>
          <a:bodyPr/>
          <a:lstStyle>
            <a:lvl1pPr algn="ctr"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ZA" dirty="0"/>
              <a:t>Conference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301DA176-9193-4B04-B599-C94E317913E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58952" y="3127677"/>
            <a:ext cx="1051560" cy="457200"/>
          </a:xfrm>
        </p:spPr>
        <p:txBody>
          <a:bodyPr anchor="ctr"/>
          <a:lstStyle>
            <a:lvl1pPr marL="0" indent="0" algn="ctr">
              <a:buNone/>
              <a:defRPr sz="1400" b="1" spc="300" baseline="0">
                <a:solidFill>
                  <a:schemeClr val="accent3">
                    <a:lumMod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D950A6C4-345F-4857-A613-BA3B56096B8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275117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DD4ADE2E-411A-4FE3-BE95-DAF1FDCBC55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275117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47FAF332-F615-4C47-95EA-CE17DFEE62A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275117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4AE2424F-E961-4201-91A6-3AAB4B81F20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275117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376057B0-36CD-44FC-A0B9-2DD64FB47DD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8952" y="3928953"/>
            <a:ext cx="1051560" cy="457200"/>
          </a:xfrm>
        </p:spPr>
        <p:txBody>
          <a:bodyPr anchor="ctr"/>
          <a:lstStyle>
            <a:lvl1pPr marL="0" indent="0" algn="ctr">
              <a:buNone/>
              <a:defRPr sz="1400" b="1" spc="300" baseline="0">
                <a:solidFill>
                  <a:schemeClr val="accent3">
                    <a:lumMod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676D61D8-553D-48A5-A736-7775F27B69B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275117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028ADE-A26E-4E87-85C6-87A161CB82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275117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D49729D5-3821-43F6-A1C5-5549E5177E0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275117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02C709FA-DC0E-435A-A4A7-A975A8D413B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275117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018BA8DF-331D-4B6E-AF52-AA13732A6B9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275117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DBEB8F26-CF5F-4C8F-94D3-2DACD0914B6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275117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0EC0A380-C705-47E5-960A-C495280B86E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275117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E217E3B9-2273-4A22-A07E-4FEFB35FCC0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275117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FE119361-CC51-4C9D-A4B5-BDEEE01371A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062181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E39AABDA-9976-4AB3-BCBF-77B491015F5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062181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9EFE40FF-B422-4391-9236-D2D2D09F30C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062181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6B6D260C-7D2F-4024-86D5-8338D454EBE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062181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2F9B810E-07ED-4DCA-941C-C388D0D629A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062181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BD4447B3-0D22-4C7F-943D-0B587278283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062181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642B6C40-8744-4C84-B1E3-6E43D565F11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062181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A59ADB66-05AF-4A45-9C95-D32C5989A67E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062181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0068B2A9-DD05-4E1D-BD33-A2E85A5EC6D9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062181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D9CC05E1-548C-4EEE-882C-6E801268902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062181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8E2FCD6E-08B0-49F8-BB46-6509A73C300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062181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8D149A50-AE02-4525-9165-71B5B24E27D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062181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24126B4E-6F4A-4E61-B11D-78A183E49459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7" y="1760565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spc="20" baseline="0">
                <a:solidFill>
                  <a:schemeClr val="accent3">
                    <a:lumMod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14A76E8-F520-4630-8BBA-F9B7A0DAAB02}"/>
              </a:ext>
            </a:extLst>
          </p:cNvPr>
          <p:cNvSpPr/>
          <p:nvPr userDrawn="1"/>
        </p:nvSpPr>
        <p:spPr>
          <a:xfrm>
            <a:off x="929640" y="3648582"/>
            <a:ext cx="10332720" cy="228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64" name="Date Placeholder 4">
            <a:extLst>
              <a:ext uri="{FF2B5EF4-FFF2-40B4-BE49-F238E27FC236}">
                <a16:creationId xmlns:a16="http://schemas.microsoft.com/office/drawing/2014/main" id="{49043823-D35F-46B1-919E-197C35555610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457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942092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1B08CCD3-BAD4-467E-B843-1BD3FC1D83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tx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960120"/>
            <a:ext cx="5029200" cy="914400"/>
          </a:xfrm>
        </p:spPr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4E5D546-07C2-4A4B-85D2-F23B489AB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2935224"/>
            <a:ext cx="2130552" cy="95097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D981D89-A62B-4844-B43A-DFEEC6CACD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4306824"/>
            <a:ext cx="2130552" cy="95097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071D86D6-F37C-4280-9551-DFF729C85B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64408" y="2935224"/>
            <a:ext cx="2221992" cy="95097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B88B61E-B44C-46EB-B875-1F55B02E895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64408" y="4334256"/>
            <a:ext cx="2221992" cy="95097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4177312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ps for Busin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photo of marble ">
            <a:extLst>
              <a:ext uri="{FF2B5EF4-FFF2-40B4-BE49-F238E27FC236}">
                <a16:creationId xmlns:a16="http://schemas.microsoft.com/office/drawing/2014/main" id="{5886E31A-DA35-4E25-9FA3-92E90FBF38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0056CF5-B0DF-4053-8A82-BBBE7FF686BE}"/>
              </a:ext>
            </a:extLst>
          </p:cNvPr>
          <p:cNvSpPr/>
          <p:nvPr userDrawn="1"/>
        </p:nvSpPr>
        <p:spPr>
          <a:xfrm>
            <a:off x="442118" y="457200"/>
            <a:ext cx="11274552" cy="5943600"/>
          </a:xfrm>
          <a:prstGeom prst="rect">
            <a:avLst/>
          </a:prstGeom>
          <a:solidFill>
            <a:schemeClr val="tx2">
              <a:lumMod val="20000"/>
              <a:lumOff val="80000"/>
              <a:alpha val="85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E4B2F5F-448A-4BB9-BF2F-3CCB44D32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01565" y="2471420"/>
            <a:ext cx="4809744" cy="3473216"/>
            <a:chOff x="6355080" y="2494474"/>
            <a:chExt cx="4960620" cy="347321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6457872-52AD-4B0D-A773-AA48B3B219D3}"/>
                </a:ext>
              </a:extLst>
            </p:cNvPr>
            <p:cNvGrpSpPr/>
            <p:nvPr/>
          </p:nvGrpSpPr>
          <p:grpSpPr>
            <a:xfrm>
              <a:off x="6355080" y="2494474"/>
              <a:ext cx="4960620" cy="3473216"/>
              <a:chOff x="6355080" y="2180573"/>
              <a:chExt cx="4960620" cy="3473216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D088C3C-893A-4A45-97E6-CF8230EF1D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6521" y="3332425"/>
                <a:ext cx="4959179" cy="7179"/>
              </a:xfrm>
              <a:prstGeom prst="line">
                <a:avLst/>
              </a:prstGeom>
              <a:ln w="12700">
                <a:solidFill>
                  <a:schemeClr val="accent3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118EF61-FF64-44B8-B5AB-D7D0700D7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5080" y="4494758"/>
                <a:ext cx="4956048" cy="0"/>
              </a:xfrm>
              <a:prstGeom prst="line">
                <a:avLst/>
              </a:prstGeom>
              <a:ln w="12700">
                <a:solidFill>
                  <a:schemeClr val="accent3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684B867-CCAD-498D-B6E2-8981BF01EC0F}"/>
                  </a:ext>
                </a:extLst>
              </p:cNvPr>
              <p:cNvSpPr/>
              <p:nvPr/>
            </p:nvSpPr>
            <p:spPr>
              <a:xfrm>
                <a:off x="6356521" y="2180573"/>
                <a:ext cx="4950649" cy="3473216"/>
              </a:xfrm>
              <a:prstGeom prst="rect">
                <a:avLst/>
              </a:prstGeom>
              <a:noFill/>
              <a:ln w="12700">
                <a:solidFill>
                  <a:schemeClr val="accent3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99BD33D-A5B4-469A-9937-DE6D3611C034}"/>
                </a:ext>
              </a:extLst>
            </p:cNvPr>
            <p:cNvCxnSpPr>
              <a:cxnSpLocks/>
            </p:cNvCxnSpPr>
            <p:nvPr/>
          </p:nvCxnSpPr>
          <p:spPr>
            <a:xfrm>
              <a:off x="7838022" y="2494474"/>
              <a:ext cx="0" cy="3473216"/>
            </a:xfrm>
            <a:prstGeom prst="line">
              <a:avLst/>
            </a:prstGeom>
            <a:ln w="12700">
              <a:solidFill>
                <a:schemeClr val="accent3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3DDCF11-EBBF-48BB-8FF1-3BCC5342FE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824" y="914400"/>
            <a:ext cx="5212080" cy="50292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508" y="960120"/>
            <a:ext cx="4905292" cy="914400"/>
          </a:xfrm>
        </p:spPr>
        <p:txBody>
          <a:bodyPr/>
          <a:lstStyle>
            <a:lvl1pPr algn="ctr"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83880" y="2688336"/>
            <a:ext cx="2862072" cy="71323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40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 anchorCtr="0"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b" anchorCtr="0"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D1F2BB-3E57-46BA-8BCC-5F9B17C8BD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20256" y="2779776"/>
            <a:ext cx="786384" cy="65598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3600" b="0" spc="300" baseline="30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No.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8C13CD1-B240-4AFC-AF08-95A80AEEFEE2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183880" y="3849624"/>
            <a:ext cx="2862072" cy="73152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40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EE266CC-F8CC-4C06-B1E4-3D7E399F8936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8183880" y="4992624"/>
            <a:ext cx="2862072" cy="749808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40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C7B8197-5533-4814-8838-67C657A3B7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87184" y="2788920"/>
            <a:ext cx="731520" cy="73152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5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A5A7DC7-2FC5-48F8-9345-17A7C96CD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0256" y="3840480"/>
            <a:ext cx="786384" cy="655984"/>
          </a:xfrm>
        </p:spPr>
        <p:txBody>
          <a:bodyPr anchor="b" anchorCtr="0">
            <a:noAutofit/>
          </a:bodyPr>
          <a:lstStyle>
            <a:lvl1pPr marL="0" indent="0">
              <a:buNone/>
              <a:defRPr sz="3600" b="0" spc="300" baseline="30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No.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AF89EB7C-DC5A-461B-BA21-63D329893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87184" y="3950208"/>
            <a:ext cx="731520" cy="73152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5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BF30512-FBFE-40CF-8565-50BAA99A4FD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20256" y="4983480"/>
            <a:ext cx="786384" cy="655984"/>
          </a:xfrm>
        </p:spPr>
        <p:txBody>
          <a:bodyPr anchor="b" anchorCtr="0">
            <a:noAutofit/>
          </a:bodyPr>
          <a:lstStyle>
            <a:lvl1pPr marL="0" indent="0">
              <a:buNone/>
              <a:defRPr sz="3600" b="0" spc="300" baseline="30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No.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29E43D0B-1071-466B-B883-92B9D02F09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87184" y="5111496"/>
            <a:ext cx="731520" cy="73152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5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3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50BA95E-CDDF-419E-808E-3B59CA01E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009472" y="1943463"/>
            <a:ext cx="3832828" cy="2136"/>
            <a:chOff x="7009472" y="1943463"/>
            <a:chExt cx="3832828" cy="2136"/>
          </a:xfrm>
          <a:solidFill>
            <a:schemeClr val="accent3">
              <a:lumMod val="25000"/>
            </a:schemeClr>
          </a:solidFill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67A0655-E45C-49C2-AADC-0829E7E67581}"/>
                </a:ext>
              </a:extLst>
            </p:cNvPr>
            <p:cNvCxnSpPr>
              <a:cxnSpLocks/>
            </p:cNvCxnSpPr>
            <p:nvPr/>
          </p:nvCxnSpPr>
          <p:spPr>
            <a:xfrm>
              <a:off x="7009472" y="1943463"/>
              <a:ext cx="1371600" cy="0"/>
            </a:xfrm>
            <a:prstGeom prst="line">
              <a:avLst/>
            </a:prstGeom>
            <a:grpFill/>
            <a:ln w="12700">
              <a:solidFill>
                <a:schemeClr val="accent3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013C2C0-9B08-4EDE-B15B-FF5C1BB55327}"/>
                </a:ext>
              </a:extLst>
            </p:cNvPr>
            <p:cNvCxnSpPr>
              <a:cxnSpLocks/>
            </p:cNvCxnSpPr>
            <p:nvPr/>
          </p:nvCxnSpPr>
          <p:spPr>
            <a:xfrm>
              <a:off x="9470700" y="1945599"/>
              <a:ext cx="1371600" cy="0"/>
            </a:xfrm>
            <a:prstGeom prst="line">
              <a:avLst/>
            </a:prstGeom>
            <a:grpFill/>
            <a:ln w="12700">
              <a:solidFill>
                <a:schemeClr val="accent3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Graphic 25" descr="sprig icon">
            <a:extLst>
              <a:ext uri="{FF2B5EF4-FFF2-40B4-BE49-F238E27FC236}">
                <a16:creationId xmlns:a16="http://schemas.microsoft.com/office/drawing/2014/main" id="{19D5E825-EB79-4044-93F6-2C3F849013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691531" flipH="1">
            <a:off x="8536514" y="1719135"/>
            <a:ext cx="808894" cy="35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12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FC6AF499-A975-4930-A45C-320ABE4AA98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tx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280160"/>
            <a:ext cx="3191256" cy="914400"/>
          </a:xfrm>
        </p:spPr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41248" y="2624328"/>
            <a:ext cx="3191256" cy="804672"/>
          </a:xfrm>
        </p:spPr>
        <p:txBody>
          <a:bodyPr>
            <a:normAutofit/>
          </a:bodyPr>
          <a:lstStyle>
            <a:lvl1pPr marL="0" indent="0" algn="ctr">
              <a:lnSpc>
                <a:spcPts val="21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lnSpc>
                <a:spcPts val="21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 algn="ctr">
              <a:lnSpc>
                <a:spcPts val="21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 algn="ctr">
              <a:lnSpc>
                <a:spcPts val="21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 algn="ctr">
              <a:lnSpc>
                <a:spcPts val="21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D9AFEBB-77FA-45B8-93D7-F6A638A01962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41248" y="4043553"/>
            <a:ext cx="3191256" cy="804672"/>
          </a:xfrm>
        </p:spPr>
        <p:txBody>
          <a:bodyPr>
            <a:normAutofit/>
          </a:bodyPr>
          <a:lstStyle>
            <a:lvl1pPr marL="0" indent="0" algn="ctr">
              <a:lnSpc>
                <a:spcPts val="21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lnSpc>
                <a:spcPts val="21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 algn="ctr">
              <a:lnSpc>
                <a:spcPts val="21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 algn="ctr">
              <a:lnSpc>
                <a:spcPts val="21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 algn="ctr">
              <a:lnSpc>
                <a:spcPts val="21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5757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AF2033B6-A37A-42D0-8C26-9C7E14CFDEE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0" y="1280160"/>
            <a:ext cx="3438144" cy="914400"/>
          </a:xfrm>
        </p:spPr>
        <p:txBody>
          <a:bodyPr/>
          <a:lstStyle>
            <a:lvl1pPr algn="ctr"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65592" y="2770632"/>
            <a:ext cx="3200400" cy="457200"/>
          </a:xfrm>
        </p:spPr>
        <p:txBody>
          <a:bodyPr>
            <a:noAutofit/>
          </a:bodyPr>
          <a:lstStyle>
            <a:lvl1pPr marL="0" indent="0" algn="ctr">
              <a:lnSpc>
                <a:spcPts val="2100"/>
              </a:lnSpc>
              <a:buNone/>
              <a:defRPr sz="2000" spc="30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lnSpc>
                <a:spcPts val="2100"/>
              </a:lnSpc>
              <a:buFont typeface="Arial" panose="020B0604020202020204" pitchFamily="34" charset="0"/>
              <a:buNone/>
              <a:defRPr sz="1400"/>
            </a:lvl2pPr>
            <a:lvl3pPr marL="914400" indent="0">
              <a:lnSpc>
                <a:spcPts val="2100"/>
              </a:lnSpc>
              <a:buNone/>
              <a:defRPr sz="1400"/>
            </a:lvl3pPr>
            <a:lvl4pPr marL="1371600" indent="0">
              <a:lnSpc>
                <a:spcPts val="2100"/>
              </a:lnSpc>
              <a:buNone/>
              <a:defRPr sz="1400"/>
            </a:lvl4pPr>
            <a:lvl5pPr marL="1828800" indent="0">
              <a:lnSpc>
                <a:spcPts val="2100"/>
              </a:lnSpc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C5036E-BEC3-4FC6-A05E-18F7A078B16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403336" y="3922776"/>
            <a:ext cx="2715768" cy="128930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lnSpc>
                <a:spcPts val="2100"/>
              </a:lnSpc>
              <a:buFont typeface="Arial" panose="020B0604020202020204" pitchFamily="34" charset="0"/>
              <a:buNone/>
              <a:defRPr sz="1400"/>
            </a:lvl2pPr>
            <a:lvl3pPr marL="914400" indent="0">
              <a:lnSpc>
                <a:spcPts val="2100"/>
              </a:lnSpc>
              <a:buNone/>
              <a:defRPr sz="1400"/>
            </a:lvl3pPr>
            <a:lvl4pPr marL="1371600" indent="0">
              <a:lnSpc>
                <a:spcPts val="2100"/>
              </a:lnSpc>
              <a:buNone/>
              <a:defRPr sz="1400"/>
            </a:lvl4pPr>
            <a:lvl5pPr marL="1828800" indent="0">
              <a:lnSpc>
                <a:spcPts val="2100"/>
              </a:lnSpc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5763925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25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25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25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1563" y="2342144"/>
            <a:ext cx="3932237" cy="160020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859089"/>
            <a:ext cx="6172200" cy="4873625"/>
          </a:xfrm>
        </p:spPr>
        <p:txBody>
          <a:bodyPr/>
          <a:lstStyle>
            <a:lvl1pPr>
              <a:defRPr sz="3200">
                <a:solidFill>
                  <a:schemeClr val="accent3">
                    <a:lumMod val="25000"/>
                  </a:schemeClr>
                </a:solidFill>
              </a:defRPr>
            </a:lvl1pPr>
            <a:lvl2pPr>
              <a:defRPr sz="2800">
                <a:solidFill>
                  <a:schemeClr val="accent3">
                    <a:lumMod val="25000"/>
                  </a:schemeClr>
                </a:solidFill>
              </a:defRPr>
            </a:lvl2pPr>
            <a:lvl3pPr>
              <a:defRPr sz="2400">
                <a:solidFill>
                  <a:schemeClr val="accent3">
                    <a:lumMod val="25000"/>
                  </a:schemeClr>
                </a:solidFill>
              </a:defRPr>
            </a:lvl3pPr>
            <a:lvl4pPr>
              <a:defRPr sz="2000">
                <a:solidFill>
                  <a:schemeClr val="accent3">
                    <a:lumMod val="25000"/>
                  </a:schemeClr>
                </a:solidFill>
              </a:defRPr>
            </a:lvl4pPr>
            <a:lvl5pPr>
              <a:defRPr sz="2000">
                <a:solidFill>
                  <a:schemeClr val="accent3">
                    <a:lumMod val="2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2168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25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25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25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25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25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25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25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25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25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25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25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25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41CBEE4-3FAE-4685-BA5D-89EE53B32D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-76200"/>
            <a:ext cx="12188952" cy="68580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251" y="685800"/>
            <a:ext cx="3959352" cy="5486400"/>
          </a:xfrm>
          <a:solidFill>
            <a:schemeClr val="tx2">
              <a:lumMod val="20000"/>
              <a:lumOff val="80000"/>
              <a:alpha val="90000"/>
            </a:schemeClr>
          </a:solidFill>
          <a:ln w="38100" cmpd="sng">
            <a:solidFill>
              <a:schemeClr val="accent5">
                <a:lumMod val="50000"/>
              </a:schemeClr>
            </a:solidFill>
          </a:ln>
        </p:spPr>
        <p:txBody>
          <a:bodyPr lIns="274320" tIns="457200" rIns="274320" anchor="t">
            <a:noAutofit/>
          </a:bodyPr>
          <a:lstStyle>
            <a:lvl1pPr algn="ctr">
              <a:defRPr spc="100" baseline="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67D98D-D4C9-49C3-B1D7-0D6F2D3371B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551" y="800100"/>
            <a:ext cx="3730752" cy="5257800"/>
          </a:xfrm>
          <a:ln w="12700">
            <a:solidFill>
              <a:schemeClr val="tx2"/>
            </a:solidFill>
          </a:ln>
        </p:spPr>
        <p:txBody>
          <a:bodyPr lIns="274320" tIns="1371600" rIns="274320">
            <a:noAutofit/>
          </a:bodyPr>
          <a:lstStyle>
            <a:lvl1pPr marL="0" indent="0" algn="ctr">
              <a:buNone/>
              <a:defRPr sz="140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itle 1" hidden="1">
            <a:extLst>
              <a:ext uri="{FF2B5EF4-FFF2-40B4-BE49-F238E27FC236}">
                <a16:creationId xmlns:a16="http://schemas.microsoft.com/office/drawing/2014/main" id="{3F2612BA-64D8-41EC-9F7A-0615FD68EDCA}"/>
              </a:ext>
            </a:extLst>
          </p:cNvPr>
          <p:cNvSpPr txBox="1">
            <a:spLocks/>
          </p:cNvSpPr>
          <p:nvPr userDrawn="1"/>
        </p:nvSpPr>
        <p:spPr>
          <a:xfrm>
            <a:off x="1005398" y="960120"/>
            <a:ext cx="29718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40" baseline="0">
                <a:solidFill>
                  <a:schemeClr val="accent3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pc="100" dirty="0">
                <a:latin typeface="Elephant Pro" pitchFamily="2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426776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hoto of marble&#10;">
            <a:extLst>
              <a:ext uri="{FF2B5EF4-FFF2-40B4-BE49-F238E27FC236}">
                <a16:creationId xmlns:a16="http://schemas.microsoft.com/office/drawing/2014/main" id="{CEFBE0D1-09DC-41AA-9A18-E5E07B941D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1859217-510A-4C29-85EE-456A26AAC78C}"/>
              </a:ext>
            </a:extLst>
          </p:cNvPr>
          <p:cNvSpPr/>
          <p:nvPr userDrawn="1"/>
        </p:nvSpPr>
        <p:spPr>
          <a:xfrm>
            <a:off x="466163" y="457200"/>
            <a:ext cx="11274552" cy="5943600"/>
          </a:xfrm>
          <a:prstGeom prst="rect">
            <a:avLst/>
          </a:prstGeom>
          <a:solidFill>
            <a:schemeClr val="tx2">
              <a:lumMod val="20000"/>
              <a:lumOff val="80000"/>
              <a:alpha val="70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960120"/>
            <a:ext cx="4645152" cy="914400"/>
          </a:xfrm>
        </p:spPr>
        <p:txBody>
          <a:bodyPr/>
          <a:lstStyle>
            <a:lvl1pPr algn="ctr"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120" y="3962399"/>
            <a:ext cx="461772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100"/>
              </a:lnSpc>
              <a:buNone/>
              <a:defRPr sz="140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3DDCF11-EBBF-48BB-8FF1-3BCC5342FE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16571" y="777240"/>
            <a:ext cx="5029200" cy="530352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D1F2BB-3E57-46BA-8BCC-5F9B17C8BD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0120" y="3172968"/>
            <a:ext cx="4617720" cy="457200"/>
          </a:xfrm>
        </p:spPr>
        <p:txBody>
          <a:bodyPr>
            <a:noAutofit/>
          </a:bodyPr>
          <a:lstStyle>
            <a:lvl1pPr marL="0" indent="0" algn="ctr">
              <a:buNone/>
              <a:defRPr sz="2000" b="0" spc="300">
                <a:solidFill>
                  <a:schemeClr val="accent3">
                    <a:lumMod val="25000"/>
                  </a:schemeClr>
                </a:solidFill>
                <a:latin typeface="+mn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pic>
        <p:nvPicPr>
          <p:cNvPr id="14" name="Graphic 13" descr="sprig icon&#10;">
            <a:extLst>
              <a:ext uri="{FF2B5EF4-FFF2-40B4-BE49-F238E27FC236}">
                <a16:creationId xmlns:a16="http://schemas.microsoft.com/office/drawing/2014/main" id="{8203CE7C-A0C4-4B19-BD99-5B8977E694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65924">
            <a:off x="2641877" y="2157078"/>
            <a:ext cx="1280160" cy="66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44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F4FF3C43-7D8E-4810-A3BC-9AE320911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60120"/>
            <a:ext cx="4114800" cy="914400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38815-B9AF-4BA5-B8D6-3311C4949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3136392"/>
            <a:ext cx="3657600" cy="1627632"/>
          </a:xfrm>
        </p:spPr>
        <p:txBody>
          <a:bodyPr>
            <a:normAutofit/>
          </a:bodyPr>
          <a:lstStyle>
            <a:lvl1pPr marL="0" indent="0" algn="ctr">
              <a:lnSpc>
                <a:spcPts val="2100"/>
              </a:lnSpc>
              <a:buNone/>
              <a:defRPr sz="140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out 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image of marble texture">
            <a:extLst>
              <a:ext uri="{FF2B5EF4-FFF2-40B4-BE49-F238E27FC236}">
                <a16:creationId xmlns:a16="http://schemas.microsoft.com/office/drawing/2014/main" id="{DE4FCA92-4B09-4386-A95D-2823C777C5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0056CF5-B0DF-4053-8A82-BBBE7FF686BE}"/>
              </a:ext>
            </a:extLst>
          </p:cNvPr>
          <p:cNvSpPr/>
          <p:nvPr userDrawn="1"/>
        </p:nvSpPr>
        <p:spPr>
          <a:xfrm>
            <a:off x="442118" y="457200"/>
            <a:ext cx="11274552" cy="5943600"/>
          </a:xfrm>
          <a:prstGeom prst="rect">
            <a:avLst/>
          </a:prstGeom>
          <a:solidFill>
            <a:schemeClr val="tx2">
              <a:lumMod val="20000"/>
              <a:lumOff val="80000"/>
              <a:alpha val="85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E4B2F5F-448A-4BB9-BF2F-3CCB44D32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01565" y="2471420"/>
            <a:ext cx="4809744" cy="3473216"/>
            <a:chOff x="6355080" y="2494474"/>
            <a:chExt cx="4960620" cy="347321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6457872-52AD-4B0D-A773-AA48B3B219D3}"/>
                </a:ext>
              </a:extLst>
            </p:cNvPr>
            <p:cNvGrpSpPr/>
            <p:nvPr/>
          </p:nvGrpSpPr>
          <p:grpSpPr>
            <a:xfrm>
              <a:off x="6355080" y="2494474"/>
              <a:ext cx="4960620" cy="3473216"/>
              <a:chOff x="6355080" y="2180573"/>
              <a:chExt cx="4960620" cy="3473216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D088C3C-893A-4A45-97E6-CF8230EF1D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6521" y="3332425"/>
                <a:ext cx="4959179" cy="7179"/>
              </a:xfrm>
              <a:prstGeom prst="line">
                <a:avLst/>
              </a:prstGeom>
              <a:ln w="12700">
                <a:solidFill>
                  <a:schemeClr val="accent3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118EF61-FF64-44B8-B5AB-D7D0700D7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5080" y="4494758"/>
                <a:ext cx="4956048" cy="0"/>
              </a:xfrm>
              <a:prstGeom prst="line">
                <a:avLst/>
              </a:prstGeom>
              <a:ln w="12700">
                <a:solidFill>
                  <a:schemeClr val="accent3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684B867-CCAD-498D-B6E2-8981BF01EC0F}"/>
                  </a:ext>
                </a:extLst>
              </p:cNvPr>
              <p:cNvSpPr/>
              <p:nvPr/>
            </p:nvSpPr>
            <p:spPr>
              <a:xfrm>
                <a:off x="6356521" y="2180573"/>
                <a:ext cx="4950649" cy="3473216"/>
              </a:xfrm>
              <a:prstGeom prst="rect">
                <a:avLst/>
              </a:prstGeom>
              <a:noFill/>
              <a:ln w="12700">
                <a:solidFill>
                  <a:schemeClr val="accent3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99BD33D-A5B4-469A-9937-DE6D3611C034}"/>
                </a:ext>
              </a:extLst>
            </p:cNvPr>
            <p:cNvCxnSpPr>
              <a:cxnSpLocks/>
            </p:cNvCxnSpPr>
            <p:nvPr/>
          </p:nvCxnSpPr>
          <p:spPr>
            <a:xfrm>
              <a:off x="7838022" y="2494474"/>
              <a:ext cx="0" cy="3473216"/>
            </a:xfrm>
            <a:prstGeom prst="line">
              <a:avLst/>
            </a:prstGeom>
            <a:ln w="12700">
              <a:solidFill>
                <a:schemeClr val="accent3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3DDCF11-EBBF-48BB-8FF1-3BCC5342FE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824" y="914400"/>
            <a:ext cx="5212080" cy="50292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508" y="960120"/>
            <a:ext cx="4905292" cy="914400"/>
          </a:xfrm>
        </p:spPr>
        <p:txBody>
          <a:bodyPr/>
          <a:lstStyle>
            <a:lvl1pPr algn="ctr"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83880" y="2688336"/>
            <a:ext cx="2862072" cy="71323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40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 anchorCtr="0"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b" anchorCtr="0"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D1F2BB-3E57-46BA-8BCC-5F9B17C8BD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20256" y="2779776"/>
            <a:ext cx="786384" cy="65598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3600" b="0" spc="300" baseline="30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No.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8C13CD1-B240-4AFC-AF08-95A80AEEFEE2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183880" y="3849624"/>
            <a:ext cx="2862072" cy="73152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40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EE266CC-F8CC-4C06-B1E4-3D7E399F8936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8183880" y="4992624"/>
            <a:ext cx="2862072" cy="749808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40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C7B8197-5533-4814-8838-67C657A3B7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87184" y="2788920"/>
            <a:ext cx="731520" cy="73152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5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A5A7DC7-2FC5-48F8-9345-17A7C96CD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0256" y="3840480"/>
            <a:ext cx="786384" cy="655984"/>
          </a:xfrm>
        </p:spPr>
        <p:txBody>
          <a:bodyPr anchor="b" anchorCtr="0">
            <a:noAutofit/>
          </a:bodyPr>
          <a:lstStyle>
            <a:lvl1pPr marL="0" indent="0">
              <a:buNone/>
              <a:defRPr sz="3600" b="0" spc="300" baseline="30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No.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AF89EB7C-DC5A-461B-BA21-63D329893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87184" y="3950208"/>
            <a:ext cx="731520" cy="73152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5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BF30512-FBFE-40CF-8565-50BAA99A4FD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20256" y="4983480"/>
            <a:ext cx="786384" cy="655984"/>
          </a:xfrm>
        </p:spPr>
        <p:txBody>
          <a:bodyPr anchor="b" anchorCtr="0">
            <a:noAutofit/>
          </a:bodyPr>
          <a:lstStyle>
            <a:lvl1pPr marL="0" indent="0">
              <a:buNone/>
              <a:defRPr sz="3600" b="0" spc="300" baseline="30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No.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29E43D0B-1071-466B-B883-92B9D02F09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87184" y="5111496"/>
            <a:ext cx="731520" cy="73152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5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3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50BA95E-CDDF-419E-808E-3B59CA01E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009472" y="1943463"/>
            <a:ext cx="3832828" cy="2136"/>
            <a:chOff x="7009472" y="1943463"/>
            <a:chExt cx="3832828" cy="2136"/>
          </a:xfrm>
          <a:solidFill>
            <a:schemeClr val="accent3">
              <a:lumMod val="25000"/>
            </a:schemeClr>
          </a:solidFill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67A0655-E45C-49C2-AADC-0829E7E67581}"/>
                </a:ext>
              </a:extLst>
            </p:cNvPr>
            <p:cNvCxnSpPr>
              <a:cxnSpLocks/>
            </p:cNvCxnSpPr>
            <p:nvPr/>
          </p:nvCxnSpPr>
          <p:spPr>
            <a:xfrm>
              <a:off x="7009472" y="1943463"/>
              <a:ext cx="1371600" cy="0"/>
            </a:xfrm>
            <a:prstGeom prst="line">
              <a:avLst/>
            </a:prstGeom>
            <a:grpFill/>
            <a:ln w="12700">
              <a:solidFill>
                <a:schemeClr val="accent3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013C2C0-9B08-4EDE-B15B-FF5C1BB55327}"/>
                </a:ext>
              </a:extLst>
            </p:cNvPr>
            <p:cNvCxnSpPr>
              <a:cxnSpLocks/>
            </p:cNvCxnSpPr>
            <p:nvPr/>
          </p:nvCxnSpPr>
          <p:spPr>
            <a:xfrm>
              <a:off x="9470700" y="1945599"/>
              <a:ext cx="1371600" cy="0"/>
            </a:xfrm>
            <a:prstGeom prst="line">
              <a:avLst/>
            </a:prstGeom>
            <a:grpFill/>
            <a:ln w="12700">
              <a:solidFill>
                <a:schemeClr val="accent3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Graphic 25" descr="sprig icon">
            <a:extLst>
              <a:ext uri="{FF2B5EF4-FFF2-40B4-BE49-F238E27FC236}">
                <a16:creationId xmlns:a16="http://schemas.microsoft.com/office/drawing/2014/main" id="{19D5E825-EB79-4044-93F6-2C3F849013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691531" flipH="1">
            <a:off x="8536514" y="1719135"/>
            <a:ext cx="808894" cy="35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75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E52EF6E-0B58-484F-94A5-9BAA116171B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0"/>
            <a:ext cx="10972800" cy="5029200"/>
          </a:xfrm>
          <a:ln w="38100">
            <a:solidFill>
              <a:schemeClr val="tx2"/>
            </a:solidFill>
          </a:ln>
        </p:spPr>
        <p:txBody>
          <a:bodyPr lIns="914400" rIns="914400" anchor="ctr">
            <a:noAutofit/>
          </a:bodyPr>
          <a:lstStyle>
            <a:lvl1pPr algn="ctr">
              <a:defRPr sz="32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38815-B9AF-4BA5-B8D6-3311C4949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589463"/>
            <a:ext cx="10058400" cy="58521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88702"/>
            <a:ext cx="2743200" cy="18288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5608" y="6488702"/>
            <a:ext cx="2743200" cy="182880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591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ypothe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EE5B85B-2CE4-49C6-A626-897037552E6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0248" y="1280160"/>
            <a:ext cx="3657600" cy="914400"/>
          </a:xfrm>
        </p:spPr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70248" y="2642616"/>
            <a:ext cx="3657600" cy="1078992"/>
          </a:xfrm>
        </p:spPr>
        <p:txBody>
          <a:bodyPr anchor="t">
            <a:normAutofit/>
          </a:bodyPr>
          <a:lstStyle>
            <a:lvl1pPr marL="0" indent="0" algn="ctr">
              <a:lnSpc>
                <a:spcPts val="2100"/>
              </a:lnSpc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70248" y="4315968"/>
            <a:ext cx="3657600" cy="822960"/>
          </a:xfrm>
        </p:spPr>
        <p:txBody>
          <a:bodyPr anchor="t">
            <a:normAutofit/>
          </a:bodyPr>
          <a:lstStyle>
            <a:lvl1pPr marL="0" indent="0" algn="ctr">
              <a:lnSpc>
                <a:spcPts val="2100"/>
              </a:lnSpc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829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52" y="749808"/>
            <a:ext cx="11283696" cy="914400"/>
          </a:xfrm>
        </p:spPr>
        <p:txBody>
          <a:bodyPr anchor="ctr"/>
          <a:lstStyle>
            <a:lvl1pPr algn="ctr">
              <a:defRPr sz="32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0" y="2317750"/>
            <a:ext cx="2377440" cy="354012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3"/>
                </a:solidFill>
              </a:defRPr>
            </a:lvl1pPr>
            <a:lvl2pPr marL="457200" indent="0">
              <a:buNone/>
              <a:defRPr sz="1400">
                <a:solidFill>
                  <a:schemeClr val="accent3"/>
                </a:solidFill>
              </a:defRPr>
            </a:lvl2pPr>
            <a:lvl3pPr marL="914400" indent="0">
              <a:buNone/>
              <a:defRPr sz="1400">
                <a:solidFill>
                  <a:schemeClr val="accent3"/>
                </a:solidFill>
              </a:defRPr>
            </a:lvl3pPr>
            <a:lvl4pPr marL="1371600" indent="0">
              <a:buNone/>
              <a:defRPr sz="1400">
                <a:solidFill>
                  <a:schemeClr val="accent3"/>
                </a:solidFill>
              </a:defRPr>
            </a:lvl4pPr>
            <a:lvl5pPr marL="1828800" indent="0">
              <a:buNone/>
              <a:defRPr sz="1400">
                <a:solidFill>
                  <a:schemeClr val="accent3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F79AF1F-7242-4F30-8C34-3161A601D69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943975" y="2317749"/>
            <a:ext cx="2377440" cy="354012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3"/>
                </a:solidFill>
              </a:defRPr>
            </a:lvl1pPr>
            <a:lvl2pPr marL="457200" indent="0">
              <a:buNone/>
              <a:defRPr sz="1400">
                <a:solidFill>
                  <a:schemeClr val="accent3"/>
                </a:solidFill>
              </a:defRPr>
            </a:lvl2pPr>
            <a:lvl3pPr marL="914400" indent="0">
              <a:buNone/>
              <a:defRPr sz="1400">
                <a:solidFill>
                  <a:schemeClr val="accent3"/>
                </a:solidFill>
              </a:defRPr>
            </a:lvl3pPr>
            <a:lvl4pPr marL="1371600" indent="0">
              <a:buNone/>
              <a:defRPr sz="1400">
                <a:solidFill>
                  <a:schemeClr val="accent3"/>
                </a:solidFill>
              </a:defRPr>
            </a:lvl4pPr>
            <a:lvl5pPr marL="1828800" indent="0">
              <a:buNone/>
              <a:defRPr sz="1400">
                <a:solidFill>
                  <a:schemeClr val="accent3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51CEFA7-BDAC-4AF4-9581-D5F23678BD4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54750" y="2317748"/>
            <a:ext cx="2377440" cy="354012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3"/>
                </a:solidFill>
              </a:defRPr>
            </a:lvl1pPr>
            <a:lvl2pPr marL="457200" indent="0">
              <a:buNone/>
              <a:defRPr sz="1400">
                <a:solidFill>
                  <a:schemeClr val="accent3"/>
                </a:solidFill>
              </a:defRPr>
            </a:lvl2pPr>
            <a:lvl3pPr marL="914400" indent="0">
              <a:buNone/>
              <a:defRPr sz="1400">
                <a:solidFill>
                  <a:schemeClr val="accent3"/>
                </a:solidFill>
              </a:defRPr>
            </a:lvl3pPr>
            <a:lvl4pPr marL="1371600" indent="0">
              <a:buNone/>
              <a:defRPr sz="1400">
                <a:solidFill>
                  <a:schemeClr val="accent3"/>
                </a:solidFill>
              </a:defRPr>
            </a:lvl4pPr>
            <a:lvl5pPr marL="1828800" indent="0">
              <a:buNone/>
              <a:defRPr sz="1400">
                <a:solidFill>
                  <a:schemeClr val="accent3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3BA914A-7D10-4F7D-B226-5324D5329F7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565525" y="2317748"/>
            <a:ext cx="2377440" cy="354012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3"/>
                </a:solidFill>
              </a:defRPr>
            </a:lvl1pPr>
            <a:lvl2pPr marL="457200" indent="0">
              <a:buNone/>
              <a:defRPr sz="1400">
                <a:solidFill>
                  <a:schemeClr val="accent3"/>
                </a:solidFill>
              </a:defRPr>
            </a:lvl2pPr>
            <a:lvl3pPr marL="914400" indent="0">
              <a:buNone/>
              <a:defRPr sz="1400">
                <a:solidFill>
                  <a:schemeClr val="accent3"/>
                </a:solidFill>
              </a:defRPr>
            </a:lvl3pPr>
            <a:lvl4pPr marL="1371600" indent="0">
              <a:buNone/>
              <a:defRPr sz="1400">
                <a:solidFill>
                  <a:schemeClr val="accent3"/>
                </a:solidFill>
              </a:defRPr>
            </a:lvl4pPr>
            <a:lvl5pPr marL="1828800" indent="0">
              <a:buNone/>
              <a:defRPr sz="1400">
                <a:solidFill>
                  <a:schemeClr val="accent3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111B60-CB4D-4836-B3B0-99E3A740B087}"/>
              </a:ext>
            </a:extLst>
          </p:cNvPr>
          <p:cNvCxnSpPr>
            <a:cxnSpLocks/>
          </p:cNvCxnSpPr>
          <p:nvPr userDrawn="1"/>
        </p:nvCxnSpPr>
        <p:spPr>
          <a:xfrm>
            <a:off x="6781800" y="1992404"/>
            <a:ext cx="2933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077C5C-B350-49D7-9F72-CC7402D7F3AF}"/>
              </a:ext>
            </a:extLst>
          </p:cNvPr>
          <p:cNvCxnSpPr>
            <a:cxnSpLocks/>
          </p:cNvCxnSpPr>
          <p:nvPr userDrawn="1"/>
        </p:nvCxnSpPr>
        <p:spPr>
          <a:xfrm>
            <a:off x="2479675" y="1992404"/>
            <a:ext cx="300672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sprig icon">
            <a:extLst>
              <a:ext uri="{FF2B5EF4-FFF2-40B4-BE49-F238E27FC236}">
                <a16:creationId xmlns:a16="http://schemas.microsoft.com/office/drawing/2014/main" id="{3455B0EC-C4D6-4967-AA15-F5B9787992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691531" flipH="1">
            <a:off x="5678556" y="1759981"/>
            <a:ext cx="914400" cy="40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king great product">
    <p:bg>
      <p:bgPr>
        <a:solidFill>
          <a:schemeClr val="accent3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3DD5414-F5B4-4934-A635-6276FB3ED99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0" cy="68580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9514" y="958515"/>
            <a:ext cx="4398264" cy="914400"/>
          </a:xfrm>
        </p:spPr>
        <p:txBody>
          <a:bodyPr>
            <a:normAutofit/>
          </a:bodyPr>
          <a:lstStyle>
            <a:lvl1pPr algn="ctr">
              <a:defRPr sz="2900" spc="1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04888" y="2816352"/>
            <a:ext cx="3749040" cy="640080"/>
          </a:xfrm>
        </p:spPr>
        <p:txBody>
          <a:bodyPr>
            <a:noAutofit/>
          </a:bodyPr>
          <a:lstStyle>
            <a:lvl1pPr marL="0" indent="0" algn="ctr">
              <a:lnSpc>
                <a:spcPts val="21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0BB0A7E-D7A2-4EFF-A134-B2AD0D06FDC6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7104888" y="3922776"/>
            <a:ext cx="3749040" cy="640080"/>
          </a:xfrm>
        </p:spPr>
        <p:txBody>
          <a:bodyPr>
            <a:noAutofit/>
          </a:bodyPr>
          <a:lstStyle>
            <a:lvl1pPr marL="0" indent="0" algn="ctr">
              <a:lnSpc>
                <a:spcPts val="21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C900BA0-1BE3-4C3A-95B2-0DFEE734031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7104888" y="5084064"/>
            <a:ext cx="3749040" cy="640080"/>
          </a:xfrm>
        </p:spPr>
        <p:txBody>
          <a:bodyPr>
            <a:noAutofit/>
          </a:bodyPr>
          <a:lstStyle>
            <a:lvl1pPr marL="0" indent="0" algn="ctr">
              <a:lnSpc>
                <a:spcPts val="21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9783C95-300F-479E-8A8E-9F6BE3C723D9}"/>
              </a:ext>
            </a:extLst>
          </p:cNvPr>
          <p:cNvCxnSpPr>
            <a:cxnSpLocks/>
          </p:cNvCxnSpPr>
          <p:nvPr userDrawn="1"/>
        </p:nvCxnSpPr>
        <p:spPr>
          <a:xfrm>
            <a:off x="7231888" y="2340201"/>
            <a:ext cx="1140587" cy="0"/>
          </a:xfrm>
          <a:prstGeom prst="line">
            <a:avLst/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09354D-0D6D-4528-8858-7768965572A6}"/>
              </a:ext>
            </a:extLst>
          </p:cNvPr>
          <p:cNvCxnSpPr>
            <a:cxnSpLocks/>
          </p:cNvCxnSpPr>
          <p:nvPr userDrawn="1"/>
        </p:nvCxnSpPr>
        <p:spPr>
          <a:xfrm>
            <a:off x="9563100" y="2349065"/>
            <a:ext cx="1181232" cy="0"/>
          </a:xfrm>
          <a:prstGeom prst="line">
            <a:avLst/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1117FA-5C64-4802-BBCD-D39A5647932B}"/>
              </a:ext>
            </a:extLst>
          </p:cNvPr>
          <p:cNvCxnSpPr>
            <a:cxnSpLocks/>
          </p:cNvCxnSpPr>
          <p:nvPr userDrawn="1"/>
        </p:nvCxnSpPr>
        <p:spPr>
          <a:xfrm>
            <a:off x="8740521" y="3688966"/>
            <a:ext cx="4572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F332D5-721A-4CD6-9D74-70D7D0201874}"/>
              </a:ext>
            </a:extLst>
          </p:cNvPr>
          <p:cNvCxnSpPr>
            <a:cxnSpLocks/>
          </p:cNvCxnSpPr>
          <p:nvPr userDrawn="1"/>
        </p:nvCxnSpPr>
        <p:spPr>
          <a:xfrm>
            <a:off x="8740521" y="4789102"/>
            <a:ext cx="4572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1C4C1E95-18BD-4ADE-AC3B-864D92FB84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691531" flipH="1">
            <a:off x="8578136" y="2151786"/>
            <a:ext cx="808894" cy="35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370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  <p15:guide id="2" pos="410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488702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 spc="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702"/>
            <a:ext cx="4114800" cy="18288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ctr">
              <a:defRPr sz="1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7696" y="6488702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2" r:id="rId2"/>
    <p:sldLayoutId id="2147483673" r:id="rId3"/>
    <p:sldLayoutId id="2147483651" r:id="rId4"/>
    <p:sldLayoutId id="2147483677" r:id="rId5"/>
    <p:sldLayoutId id="2147483667" r:id="rId6"/>
    <p:sldLayoutId id="2147483668" r:id="rId7"/>
    <p:sldLayoutId id="2147483656" r:id="rId8"/>
    <p:sldLayoutId id="2147483671" r:id="rId9"/>
    <p:sldLayoutId id="2147483674" r:id="rId10"/>
    <p:sldLayoutId id="2147483678" r:id="rId11"/>
    <p:sldLayoutId id="2147483675" r:id="rId12"/>
    <p:sldLayoutId id="2147483682" r:id="rId13"/>
    <p:sldLayoutId id="2147483666" r:id="rId14"/>
    <p:sldLayoutId id="2147483676" r:id="rId15"/>
    <p:sldLayoutId id="2147483650" r:id="rId16"/>
    <p:sldLayoutId id="2147483670" r:id="rId17"/>
    <p:sldLayoutId id="2147483653" r:id="rId18"/>
    <p:sldLayoutId id="2147483652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40" baseline="0">
          <a:solidFill>
            <a:schemeClr val="accent3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3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3">
              <a:lumMod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3">
              <a:lumMod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3">
              <a:lumMod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3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52" userDrawn="1">
          <p15:clr>
            <a:srgbClr val="FBAE40"/>
          </p15:clr>
        </p15:guide>
        <p15:guide id="4" pos="7128" userDrawn="1">
          <p15:clr>
            <a:srgbClr val="FBAE40"/>
          </p15:clr>
        </p15:guide>
        <p15:guide id="5" pos="288" userDrawn="1">
          <p15:clr>
            <a:srgbClr val="F26B43"/>
          </p15:clr>
        </p15:guide>
        <p15:guide id="6" pos="73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24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Placeholder 74" descr="photo of leather briefcase on some paper">
            <a:extLst>
              <a:ext uri="{FF2B5EF4-FFF2-40B4-BE49-F238E27FC236}">
                <a16:creationId xmlns:a16="http://schemas.microsoft.com/office/drawing/2014/main" id="{81B90C65-1DA4-4E3B-93DD-50C02E86975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46" name="Title 45">
            <a:extLst>
              <a:ext uri="{FF2B5EF4-FFF2-40B4-BE49-F238E27FC236}">
                <a16:creationId xmlns:a16="http://schemas.microsoft.com/office/drawing/2014/main" id="{70F6BB83-FE06-42C6-8C19-9F085DD9A9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724" y="4524231"/>
            <a:ext cx="11274552" cy="1162499"/>
          </a:xfrm>
        </p:spPr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99" name="Subtitle 98">
            <a:extLst>
              <a:ext uri="{FF2B5EF4-FFF2-40B4-BE49-F238E27FC236}">
                <a16:creationId xmlns:a16="http://schemas.microsoft.com/office/drawing/2014/main" id="{3E1C2516-A9DD-4DE3-A1B1-CDA1360769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0" name="Text Placeholder 99">
            <a:extLst>
              <a:ext uri="{FF2B5EF4-FFF2-40B4-BE49-F238E27FC236}">
                <a16:creationId xmlns:a16="http://schemas.microsoft.com/office/drawing/2014/main" id="{3A6E016E-983A-46B3-9B7A-F909E2EE32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5B31B-E901-480D-92F5-D6FB76A25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9514" y="958515"/>
            <a:ext cx="4398264" cy="914400"/>
          </a:xfrm>
        </p:spPr>
        <p:txBody>
          <a:bodyPr>
            <a:normAutofit/>
          </a:bodyPr>
          <a:lstStyle/>
          <a:p>
            <a:r>
              <a:rPr lang="en-US" dirty="0"/>
              <a:t>Making great products</a:t>
            </a:r>
          </a:p>
        </p:txBody>
      </p:sp>
      <p:pic>
        <p:nvPicPr>
          <p:cNvPr id="22" name="Picture Placeholder 21" descr="photo of business man looking at wooden model&#10;">
            <a:extLst>
              <a:ext uri="{FF2B5EF4-FFF2-40B4-BE49-F238E27FC236}">
                <a16:creationId xmlns:a16="http://schemas.microsoft.com/office/drawing/2014/main" id="{349F6B94-9431-48F3-B3CF-6B3DFAE58BC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5B303-F387-4BA0-8784-0D2EA6A30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888" y="2816352"/>
            <a:ext cx="3749040" cy="640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Take risks to lead in product innovation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8986CE4-B680-4DF1-AF9C-D55F13C6D77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104888" y="3922776"/>
            <a:ext cx="3749040" cy="640080"/>
          </a:xfrm>
        </p:spPr>
        <p:txBody>
          <a:bodyPr>
            <a:normAutofit/>
          </a:bodyPr>
          <a:lstStyle/>
          <a:p>
            <a:r>
              <a:rPr lang="en-US" dirty="0"/>
              <a:t>Listen to customers and learn what they need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5B4B7D-20BA-4D3E-A5D9-57D6210E278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104888" y="5084064"/>
            <a:ext cx="3749040" cy="640080"/>
          </a:xfrm>
        </p:spPr>
        <p:txBody>
          <a:bodyPr>
            <a:normAutofit/>
          </a:bodyPr>
          <a:lstStyle/>
          <a:p>
            <a:r>
              <a:rPr lang="en-US" dirty="0"/>
              <a:t>Test with customers until you get the product right</a:t>
            </a:r>
          </a:p>
        </p:txBody>
      </p:sp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10D22579-CC1E-49B3-BE5D-3F20EA7A0B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88702"/>
            <a:ext cx="2743200" cy="18288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2" name="Footer Placeholder 41">
            <a:extLst>
              <a:ext uri="{FF2B5EF4-FFF2-40B4-BE49-F238E27FC236}">
                <a16:creationId xmlns:a16="http://schemas.microsoft.com/office/drawing/2014/main" id="{3D337A4D-A6ED-4B8B-9394-4306961CA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702"/>
            <a:ext cx="4114800" cy="182880"/>
          </a:xfrm>
        </p:spPr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EEA2C936-F668-4877-A8B0-D11DBE3B4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7696" y="6488702"/>
            <a:ext cx="2743200" cy="182880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B9B5DD8-7B25-4160-9E2A-5F7F2E3C7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724" y="457200"/>
            <a:ext cx="11274552" cy="594360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930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Placeholder 12" descr="photo of a meeting in progress&#10;">
            <a:extLst>
              <a:ext uri="{FF2B5EF4-FFF2-40B4-BE49-F238E27FC236}">
                <a16:creationId xmlns:a16="http://schemas.microsoft.com/office/drawing/2014/main" id="{4BA5FF67-CDC2-43D4-95CF-63F901ADC5F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0"/>
            <a:ext cx="12188825" cy="6858000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72E3734-7075-422A-B75E-10097393E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43056" y="298125"/>
            <a:ext cx="5486400" cy="6103222"/>
          </a:xfrm>
          <a:prstGeom prst="rect">
            <a:avLst/>
          </a:prstGeom>
          <a:solidFill>
            <a:schemeClr val="tx2">
              <a:lumMod val="20000"/>
              <a:lumOff val="80000"/>
              <a:alpha val="95000"/>
            </a:schemeClr>
          </a:solidFill>
          <a:ln w="38100">
            <a:solidFill>
              <a:schemeClr val="accent3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762DA2-02E0-4172-94FD-1700F4DBE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856" y="736299"/>
            <a:ext cx="4700016" cy="1325563"/>
          </a:xfrm>
        </p:spPr>
        <p:txBody>
          <a:bodyPr/>
          <a:lstStyle/>
          <a:p>
            <a:r>
              <a:rPr lang="en-US" dirty="0"/>
              <a:t>ARTIFICIAL </a:t>
            </a:r>
            <a:r>
              <a:rPr lang="en-US" dirty="0" err="1">
                <a:latin typeface="Viner Hand ITC" panose="03070502030502020203" pitchFamily="66" charset="0"/>
              </a:rPr>
              <a:t>Scienes</a:t>
            </a:r>
            <a:endParaRPr lang="en-US" dirty="0">
              <a:latin typeface="Viner Hand ITC" panose="03070502030502020203" pitchFamily="66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01CEDA-E0CE-4863-A93C-2A0FF4123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67132" y="2143497"/>
            <a:ext cx="4114800" cy="597054"/>
          </a:xfrm>
        </p:spPr>
        <p:txBody>
          <a:bodyPr>
            <a:normAutofit/>
          </a:bodyPr>
          <a:lstStyle/>
          <a:p>
            <a:r>
              <a:rPr lang="en-US" sz="2900" b="1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AAFBF6-4A9F-4F07-96BE-DF8E96E88E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28856" y="3231046"/>
            <a:ext cx="4114800" cy="597050"/>
          </a:xfrm>
        </p:spPr>
        <p:txBody>
          <a:bodyPr>
            <a:normAutofit/>
          </a:bodyPr>
          <a:lstStyle/>
          <a:p>
            <a:r>
              <a:rPr lang="en-US" sz="2900" b="1" dirty="0"/>
              <a:t>DEVELOPERS</a:t>
            </a:r>
          </a:p>
        </p:txBody>
      </p:sp>
      <p:sp>
        <p:nvSpPr>
          <p:cNvPr id="26" name="Date Placeholder 25">
            <a:extLst>
              <a:ext uri="{FF2B5EF4-FFF2-40B4-BE49-F238E27FC236}">
                <a16:creationId xmlns:a16="http://schemas.microsoft.com/office/drawing/2014/main" id="{C23AE46B-8CB3-416E-B4A7-364BD60087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88702"/>
            <a:ext cx="2743200" cy="182880"/>
          </a:xfrm>
        </p:spPr>
        <p:txBody>
          <a:bodyPr/>
          <a:lstStyle/>
          <a:p>
            <a:r>
              <a:rPr lang="en-US" dirty="0"/>
              <a:t>2021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E1B4A10-F4F3-48A3-8775-DBF70DDF7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090907" y="1821493"/>
            <a:ext cx="1790700" cy="0"/>
          </a:xfrm>
          <a:prstGeom prst="line">
            <a:avLst/>
          </a:prstGeom>
          <a:ln w="19050">
            <a:solidFill>
              <a:schemeClr val="accent3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412D57-A9AD-4451-8EC7-CF00FBB60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090907" y="6068938"/>
            <a:ext cx="1790700" cy="0"/>
          </a:xfrm>
          <a:prstGeom prst="line">
            <a:avLst/>
          </a:prstGeom>
          <a:ln w="19050">
            <a:solidFill>
              <a:schemeClr val="accent3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3FA32F0-FA4E-4CA0-B777-C59843D72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57357" y="396192"/>
            <a:ext cx="5257800" cy="5906091"/>
          </a:xfrm>
          <a:prstGeom prst="rect">
            <a:avLst/>
          </a:prstGeom>
          <a:noFill/>
          <a:ln w="12700">
            <a:solidFill>
              <a:schemeClr val="accent3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70C51B-031C-B14C-9CC6-8FE7282DE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691531" flipH="1">
            <a:off x="8663328" y="673627"/>
            <a:ext cx="808894" cy="35924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0FB87A6-CABB-466F-9A6D-5169BD59C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627252" y="2868538"/>
            <a:ext cx="594559" cy="0"/>
          </a:xfrm>
          <a:prstGeom prst="line">
            <a:avLst/>
          </a:prstGeom>
          <a:ln w="19050">
            <a:solidFill>
              <a:schemeClr val="accent3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E427E5-2AEF-49E5-AF5B-4CB7E9374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688977" y="3899478"/>
            <a:ext cx="594559" cy="0"/>
          </a:xfrm>
          <a:prstGeom prst="line">
            <a:avLst/>
          </a:prstGeom>
          <a:ln w="19050">
            <a:solidFill>
              <a:schemeClr val="accent3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F2AC97-9C20-4635-A12D-62A09AF1A196}"/>
              </a:ext>
            </a:extLst>
          </p:cNvPr>
          <p:cNvSpPr txBox="1">
            <a:spLocks/>
          </p:cNvSpPr>
          <p:nvPr/>
        </p:nvSpPr>
        <p:spPr>
          <a:xfrm>
            <a:off x="6853685" y="4105646"/>
            <a:ext cx="4114800" cy="5970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ts val="21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accent3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3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3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3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3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7AB1D8-705D-4083-8FC2-B5BCC3884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7835" y="4845460"/>
            <a:ext cx="1464057" cy="1067298"/>
          </a:xfrm>
          <a:prstGeom prst="rect">
            <a:avLst/>
          </a:prstGeom>
        </p:spPr>
      </p:pic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6477F797-E5BE-4730-A196-02468BB5F465}"/>
              </a:ext>
            </a:extLst>
          </p:cNvPr>
          <p:cNvSpPr txBox="1">
            <a:spLocks/>
          </p:cNvSpPr>
          <p:nvPr/>
        </p:nvSpPr>
        <p:spPr>
          <a:xfrm>
            <a:off x="6867132" y="4313589"/>
            <a:ext cx="4114800" cy="5970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ts val="21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accent3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3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3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3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3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0" b="1" dirty="0"/>
              <a:t>LOGIN</a:t>
            </a:r>
          </a:p>
        </p:txBody>
      </p:sp>
    </p:spTree>
    <p:extLst>
      <p:ext uri="{BB962C8B-B14F-4D97-AF65-F5344CB8AC3E}">
        <p14:creationId xmlns:p14="http://schemas.microsoft.com/office/powerpoint/2010/main" val="2686100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6403"/>
            <a:ext cx="10515600" cy="914400"/>
          </a:xfrm>
        </p:spPr>
        <p:txBody>
          <a:bodyPr/>
          <a:lstStyle/>
          <a:p>
            <a:r>
              <a:rPr lang="en-ZA" dirty="0"/>
              <a:t>HR Dashboard</a:t>
            </a:r>
          </a:p>
        </p:txBody>
      </p:sp>
      <p:sp>
        <p:nvSpPr>
          <p:cNvPr id="58" name="Date Placeholder 57">
            <a:extLst>
              <a:ext uri="{FF2B5EF4-FFF2-40B4-BE49-F238E27FC236}">
                <a16:creationId xmlns:a16="http://schemas.microsoft.com/office/drawing/2014/main" id="{1A5E9665-4260-4782-8F23-26804335093E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396467" y="6370864"/>
            <a:ext cx="2743200" cy="365125"/>
          </a:xfrm>
        </p:spPr>
        <p:txBody>
          <a:bodyPr/>
          <a:lstStyle/>
          <a:p>
            <a:r>
              <a:rPr lang="en-US" dirty="0"/>
              <a:t>2021</a:t>
            </a:r>
          </a:p>
        </p:txBody>
      </p:sp>
      <p:sp>
        <p:nvSpPr>
          <p:cNvPr id="80" name="Text Placeholder 31">
            <a:extLst>
              <a:ext uri="{FF2B5EF4-FFF2-40B4-BE49-F238E27FC236}">
                <a16:creationId xmlns:a16="http://schemas.microsoft.com/office/drawing/2014/main" id="{10244924-1990-4A3C-944E-847901747821}"/>
              </a:ext>
            </a:extLst>
          </p:cNvPr>
          <p:cNvSpPr txBox="1">
            <a:spLocks/>
          </p:cNvSpPr>
          <p:nvPr/>
        </p:nvSpPr>
        <p:spPr>
          <a:xfrm>
            <a:off x="2030545" y="2317102"/>
            <a:ext cx="2081083" cy="857250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vert="horz" lIns="0" tIns="27432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300" b="1" spc="3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VIEW </a:t>
            </a:r>
          </a:p>
          <a:p>
            <a:r>
              <a:rPr lang="en-ZA" sz="1300" b="1" spc="3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PROFILE</a:t>
            </a:r>
          </a:p>
        </p:txBody>
      </p:sp>
      <p:sp>
        <p:nvSpPr>
          <p:cNvPr id="81" name="Text Placeholder 32">
            <a:extLst>
              <a:ext uri="{FF2B5EF4-FFF2-40B4-BE49-F238E27FC236}">
                <a16:creationId xmlns:a16="http://schemas.microsoft.com/office/drawing/2014/main" id="{24064A4A-88C0-454D-B307-8CC50BF1B035}"/>
              </a:ext>
            </a:extLst>
          </p:cNvPr>
          <p:cNvSpPr txBox="1">
            <a:spLocks/>
          </p:cNvSpPr>
          <p:nvPr/>
        </p:nvSpPr>
        <p:spPr>
          <a:xfrm>
            <a:off x="2217808" y="1999152"/>
            <a:ext cx="1690417" cy="60295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sz="1100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8" name="Text Placeholder 31">
            <a:extLst>
              <a:ext uri="{FF2B5EF4-FFF2-40B4-BE49-F238E27FC236}">
                <a16:creationId xmlns:a16="http://schemas.microsoft.com/office/drawing/2014/main" id="{607DCFEC-829E-4B9D-9E7F-72EDD3917269}"/>
              </a:ext>
            </a:extLst>
          </p:cNvPr>
          <p:cNvSpPr txBox="1">
            <a:spLocks/>
          </p:cNvSpPr>
          <p:nvPr/>
        </p:nvSpPr>
        <p:spPr>
          <a:xfrm>
            <a:off x="5916119" y="2419910"/>
            <a:ext cx="2081083" cy="857250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vert="horz" lIns="0" tIns="27432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b="1" spc="30" dirty="0">
                <a:solidFill>
                  <a:schemeClr val="accent3">
                    <a:lumMod val="25000"/>
                  </a:schemeClr>
                </a:solidFill>
                <a:latin typeface="+mn-lt"/>
                <a:cs typeface="Calibri Light"/>
              </a:rPr>
              <a:t>CHANGE PASSWORD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AAE5EC1-092E-4A01-B866-C63F654AC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63015" y="3246120"/>
            <a:ext cx="0" cy="365760"/>
          </a:xfrm>
          <a:prstGeom prst="line">
            <a:avLst/>
          </a:prstGeom>
          <a:ln w="190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5E1C21F-EF32-4CA2-BCB8-D7FA7A59B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018924" y="3328416"/>
            <a:ext cx="0" cy="365760"/>
          </a:xfrm>
          <a:prstGeom prst="line">
            <a:avLst/>
          </a:prstGeom>
          <a:ln w="190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8E8B4812-373C-48D2-81EE-1A2C891D6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02507" y="3695391"/>
            <a:ext cx="137160" cy="1371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120564C-435D-4C3C-ACCB-565B8D5CE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81144" y="3696141"/>
            <a:ext cx="137160" cy="1371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E0BB70D-4AE5-4E05-A59F-07B0B96891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56661" y="3694176"/>
            <a:ext cx="137160" cy="1371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2D66B5C-1D4B-412C-AFE4-79D0F811B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5298" y="3694176"/>
            <a:ext cx="137160" cy="1371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40075D7-F0FC-41C2-A790-EECF18FBA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84545" y="3694176"/>
            <a:ext cx="137160" cy="1371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F9EC6C0-1013-478D-9D38-F5E0A03C2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5436951" y="3873946"/>
            <a:ext cx="0" cy="365760"/>
          </a:xfrm>
          <a:prstGeom prst="line">
            <a:avLst/>
          </a:prstGeom>
          <a:ln w="190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00161CD-EB22-4A39-B831-F62D3980F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9403877" y="3873946"/>
            <a:ext cx="0" cy="365760"/>
          </a:xfrm>
          <a:prstGeom prst="line">
            <a:avLst/>
          </a:prstGeom>
          <a:ln w="190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31">
            <a:extLst>
              <a:ext uri="{FF2B5EF4-FFF2-40B4-BE49-F238E27FC236}">
                <a16:creationId xmlns:a16="http://schemas.microsoft.com/office/drawing/2014/main" id="{0322F7C2-6007-4413-B0AC-012350267DE3}"/>
              </a:ext>
            </a:extLst>
          </p:cNvPr>
          <p:cNvSpPr txBox="1">
            <a:spLocks/>
          </p:cNvSpPr>
          <p:nvPr/>
        </p:nvSpPr>
        <p:spPr>
          <a:xfrm>
            <a:off x="4340602" y="4239706"/>
            <a:ext cx="2081083" cy="857250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vert="horz" lIns="0" tIns="27432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400" b="1" spc="30" dirty="0">
                <a:solidFill>
                  <a:schemeClr val="accent3">
                    <a:lumMod val="25000"/>
                  </a:schemeClr>
                </a:solidFill>
                <a:latin typeface="+mn-lt"/>
                <a:cs typeface="Calibri Light"/>
              </a:rPr>
              <a:t>VIEW COMPLAINTS</a:t>
            </a:r>
          </a:p>
        </p:txBody>
      </p:sp>
      <p:sp>
        <p:nvSpPr>
          <p:cNvPr id="42" name="Text Placeholder 31">
            <a:extLst>
              <a:ext uri="{FF2B5EF4-FFF2-40B4-BE49-F238E27FC236}">
                <a16:creationId xmlns:a16="http://schemas.microsoft.com/office/drawing/2014/main" id="{98DDA43F-34CF-4E57-97F0-535BCBD8A38F}"/>
              </a:ext>
            </a:extLst>
          </p:cNvPr>
          <p:cNvSpPr txBox="1">
            <a:spLocks/>
          </p:cNvSpPr>
          <p:nvPr/>
        </p:nvSpPr>
        <p:spPr>
          <a:xfrm>
            <a:off x="8294756" y="4239706"/>
            <a:ext cx="2081083" cy="857250"/>
          </a:xfrm>
          <a:prstGeom prst="rect">
            <a:avLst/>
          </a:prstGeo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vert="horz" lIns="0" tIns="27432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400" b="1" spc="30" dirty="0">
                <a:solidFill>
                  <a:schemeClr val="tx1"/>
                </a:solidFill>
                <a:latin typeface="+mn-lt"/>
              </a:rPr>
              <a:t>LOGOUT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7A0C96C8-3D8B-47C4-A8A7-3F6A1D8BB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33869" y="3305556"/>
            <a:ext cx="1254321" cy="9144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18693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photo of leather briefcase">
            <a:extLst>
              <a:ext uri="{FF2B5EF4-FFF2-40B4-BE49-F238E27FC236}">
                <a16:creationId xmlns:a16="http://schemas.microsoft.com/office/drawing/2014/main" id="{96CC9331-0B19-4BC1-808E-4E12E6F0ED1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FEAECF6-C98E-4E9F-AC86-41F31FFA7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111087" cy="6858000"/>
          </a:xfrm>
          <a:prstGeom prst="rect">
            <a:avLst/>
          </a:prstGeom>
          <a:solidFill>
            <a:schemeClr val="accent1">
              <a:lumMod val="10000"/>
              <a:alpha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960120"/>
            <a:ext cx="5029200" cy="914400"/>
          </a:xfrm>
        </p:spPr>
        <p:txBody>
          <a:bodyPr/>
          <a:lstStyle/>
          <a:p>
            <a:r>
              <a:rPr lang="en-US" dirty="0"/>
              <a:t>Delete User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CD7C281-38DA-497A-8242-B02F83EE8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4400" y="2635178"/>
            <a:ext cx="4572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A2D3AD6-4EE7-401F-8A37-36038A7E0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724" y="457200"/>
            <a:ext cx="11274552" cy="594360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B12A525-BFBE-444F-8D3B-DC08F2796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691531" flipH="1">
            <a:off x="2793669" y="1863344"/>
            <a:ext cx="914400" cy="40610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2DE311-F230-4A2E-A071-710754195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4400" y="2710073"/>
            <a:ext cx="457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C231912-509A-4BDF-A21D-A43CB1A8D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4400" y="5495925"/>
            <a:ext cx="457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5824BC4-4346-41A2-AB3F-CA0566C55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4400" y="3629586"/>
            <a:ext cx="4572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83E6EF2-CD8E-43EF-969A-FCF7D47F3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4400" y="5578592"/>
            <a:ext cx="4572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7B6A13CB-76F9-4C6C-AD76-7B8C6B656A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88702"/>
            <a:ext cx="2743200" cy="182880"/>
          </a:xfrm>
        </p:spPr>
        <p:txBody>
          <a:bodyPr/>
          <a:lstStyle/>
          <a:p>
            <a:r>
              <a:rPr lang="en-US" dirty="0"/>
              <a:t>2021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BF8FCCF-8188-4749-AB2C-D8D4616D1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4400" y="4615703"/>
            <a:ext cx="4572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CB33308A-5337-4443-B3CE-4AEE44680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593" y="502920"/>
            <a:ext cx="893704" cy="65151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4F8550-B5F8-4033-AAB3-0EC330470158}"/>
              </a:ext>
            </a:extLst>
          </p:cNvPr>
          <p:cNvSpPr txBox="1"/>
          <p:nvPr/>
        </p:nvSpPr>
        <p:spPr>
          <a:xfrm>
            <a:off x="914400" y="2958353"/>
            <a:ext cx="4437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2DAAC"/>
                </a:solidFill>
                <a:latin typeface="+mj-lt"/>
              </a:rPr>
              <a:t>Select Kind Of Employee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82D9FFB-54C2-4FC7-9043-F76869A6AFDC}"/>
              </a:ext>
            </a:extLst>
          </p:cNvPr>
          <p:cNvSpPr txBox="1"/>
          <p:nvPr/>
        </p:nvSpPr>
        <p:spPr>
          <a:xfrm>
            <a:off x="914398" y="3971587"/>
            <a:ext cx="2070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000" b="1" dirty="0">
              <a:solidFill>
                <a:srgbClr val="F2DAAC"/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6B14DB-E4B2-40A9-9352-A44DFB000E26}"/>
              </a:ext>
            </a:extLst>
          </p:cNvPr>
          <p:cNvSpPr txBox="1"/>
          <p:nvPr/>
        </p:nvSpPr>
        <p:spPr>
          <a:xfrm>
            <a:off x="2244581" y="5726654"/>
            <a:ext cx="20125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dirty="0">
                <a:solidFill>
                  <a:srgbClr val="F2DAAC"/>
                </a:solidFill>
                <a:latin typeface="+mj-lt"/>
              </a:rPr>
              <a:t>DELETE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68DC73-C79D-41CE-94A2-049FD2EF5C43}"/>
              </a:ext>
            </a:extLst>
          </p:cNvPr>
          <p:cNvSpPr txBox="1"/>
          <p:nvPr/>
        </p:nvSpPr>
        <p:spPr>
          <a:xfrm>
            <a:off x="10783779" y="6411724"/>
            <a:ext cx="130884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00" dirty="0">
                <a:solidFill>
                  <a:srgbClr val="BF8641"/>
                </a:solidFill>
                <a:latin typeface="+mj-lt"/>
              </a:rPr>
              <a:t>BACK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2E24C4-C0C9-43A3-953A-D802E7777C75}"/>
              </a:ext>
            </a:extLst>
          </p:cNvPr>
          <p:cNvSpPr txBox="1"/>
          <p:nvPr/>
        </p:nvSpPr>
        <p:spPr>
          <a:xfrm>
            <a:off x="984694" y="4834288"/>
            <a:ext cx="2070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2DAAC"/>
                </a:solidFill>
                <a:latin typeface="+mj-lt"/>
              </a:rPr>
              <a:t>Enter ID</a:t>
            </a:r>
          </a:p>
        </p:txBody>
      </p:sp>
    </p:spTree>
    <p:extLst>
      <p:ext uri="{BB962C8B-B14F-4D97-AF65-F5344CB8AC3E}">
        <p14:creationId xmlns:p14="http://schemas.microsoft.com/office/powerpoint/2010/main" val="2352886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CC0C2-918D-493B-88AC-1556A77DF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508" y="960120"/>
            <a:ext cx="4905292" cy="914400"/>
          </a:xfrm>
        </p:spPr>
        <p:txBody>
          <a:bodyPr/>
          <a:lstStyle/>
          <a:p>
            <a:r>
              <a:rPr lang="en-US" dirty="0"/>
              <a:t>Tips for businesses</a:t>
            </a:r>
          </a:p>
        </p:txBody>
      </p:sp>
      <p:pic>
        <p:nvPicPr>
          <p:cNvPr id="80" name="Picture Placeholder 79" descr="photo of person writing on paper&#10;">
            <a:extLst>
              <a:ext uri="{FF2B5EF4-FFF2-40B4-BE49-F238E27FC236}">
                <a16:creationId xmlns:a16="http://schemas.microsoft.com/office/drawing/2014/main" id="{740C3912-D37A-4686-A113-68DB361BC33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824" y="914400"/>
            <a:ext cx="5212080" cy="5029200"/>
          </a:xfrm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25F688D-8E07-44F1-B120-3FB63326F2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20256" y="2779776"/>
            <a:ext cx="786384" cy="655984"/>
          </a:xfrm>
        </p:spPr>
        <p:txBody>
          <a:bodyPr/>
          <a:lstStyle/>
          <a:p>
            <a:r>
              <a:rPr lang="en-US" dirty="0"/>
              <a:t>No.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47BA8EE-3D12-4FDB-88F1-7CC25F0629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87184" y="2788920"/>
            <a:ext cx="731520" cy="7315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ED6A2-17F2-4C9A-8A20-002636BCB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3880" y="2688336"/>
            <a:ext cx="2862072" cy="713232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dirty="0"/>
              <a:t>Take risks to lead in product innovation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DAA43919-75C4-4E18-9896-53DC3F21160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20256" y="3840480"/>
            <a:ext cx="786384" cy="655984"/>
          </a:xfrm>
        </p:spPr>
        <p:txBody>
          <a:bodyPr/>
          <a:lstStyle/>
          <a:p>
            <a:r>
              <a:rPr lang="en-US" dirty="0"/>
              <a:t>No.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2950871-2619-41D8-A42D-9FB37CEA08A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87184" y="3950208"/>
            <a:ext cx="731520" cy="7315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24D888-68D1-40DD-8E84-24D4D93F9E9D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183880" y="3849624"/>
            <a:ext cx="2862072" cy="731520"/>
          </a:xfrm>
        </p:spPr>
        <p:txBody>
          <a:bodyPr anchor="ctr" anchorCtr="0">
            <a:normAutofit/>
          </a:bodyPr>
          <a:lstStyle/>
          <a:p>
            <a:r>
              <a:rPr lang="en-US" dirty="0"/>
              <a:t>Listen to customers and learn what they need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B0F9BF1-8E4C-4073-A659-63A777380F0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20256" y="4983480"/>
            <a:ext cx="786384" cy="655984"/>
          </a:xfrm>
        </p:spPr>
        <p:txBody>
          <a:bodyPr/>
          <a:lstStyle/>
          <a:p>
            <a:r>
              <a:rPr lang="en-US" dirty="0"/>
              <a:t>No.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D417684-A22C-4C67-98F8-BFC93ABE198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87184" y="5111496"/>
            <a:ext cx="731520" cy="7315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17F26-FFF8-475C-B008-DA12A0A3F4F1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183880" y="4992624"/>
            <a:ext cx="2862072" cy="749808"/>
          </a:xfrm>
        </p:spPr>
        <p:txBody>
          <a:bodyPr anchor="ctr" anchorCtr="0">
            <a:normAutofit/>
          </a:bodyPr>
          <a:lstStyle/>
          <a:p>
            <a:r>
              <a:rPr lang="en-US" dirty="0"/>
              <a:t>Test with customers until you get the product right</a:t>
            </a:r>
          </a:p>
        </p:txBody>
      </p:sp>
      <p:sp>
        <p:nvSpPr>
          <p:cNvPr id="81" name="Date Placeholder 80">
            <a:extLst>
              <a:ext uri="{FF2B5EF4-FFF2-40B4-BE49-F238E27FC236}">
                <a16:creationId xmlns:a16="http://schemas.microsoft.com/office/drawing/2014/main" id="{FC564628-7373-4EB6-887A-24AC9B041C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88702"/>
            <a:ext cx="2743200" cy="18288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2" name="Footer Placeholder 81">
            <a:extLst>
              <a:ext uri="{FF2B5EF4-FFF2-40B4-BE49-F238E27FC236}">
                <a16:creationId xmlns:a16="http://schemas.microsoft.com/office/drawing/2014/main" id="{E0CEB885-7519-4170-9895-F1D92CED7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702"/>
            <a:ext cx="4114800" cy="182880"/>
          </a:xfrm>
        </p:spPr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83" name="Slide Number Placeholder 82">
            <a:extLst>
              <a:ext uri="{FF2B5EF4-FFF2-40B4-BE49-F238E27FC236}">
                <a16:creationId xmlns:a16="http://schemas.microsoft.com/office/drawing/2014/main" id="{425B4738-3D57-4674-B357-142026E49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7696" y="6488702"/>
            <a:ext cx="2743200" cy="182880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578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DBF1D-6FCE-4BD4-BCF4-90497171D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3FB23C-C770-4DFB-9D53-CE82D4298E87}"/>
              </a:ext>
            </a:extLst>
          </p:cNvPr>
          <p:cNvSpPr txBox="1"/>
          <p:nvPr/>
        </p:nvSpPr>
        <p:spPr>
          <a:xfrm>
            <a:off x="10783779" y="6411724"/>
            <a:ext cx="130884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00" dirty="0">
                <a:solidFill>
                  <a:srgbClr val="AB7D5A"/>
                </a:solidFill>
                <a:latin typeface="+mj-lt"/>
              </a:rPr>
              <a:t>BACK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468FFEC-5066-4021-9030-B423F8B78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2813" y="0"/>
            <a:ext cx="959187" cy="69924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5994A792-C172-46BC-BF70-E3E0096B2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42729" y="596814"/>
            <a:ext cx="2909823" cy="443091"/>
          </a:xfrm>
          <a:prstGeom prst="rect">
            <a:avLst/>
          </a:prstGeom>
          <a:solidFill>
            <a:srgbClr val="241906">
              <a:alpha val="85000"/>
            </a:srgbClr>
          </a:solidFill>
          <a:ln w="38100">
            <a:solidFill>
              <a:srgbClr val="2419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A62ABC2-1F5F-4A53-8699-179E4CF7A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680446" y="596813"/>
            <a:ext cx="2909823" cy="443091"/>
          </a:xfrm>
          <a:prstGeom prst="rect">
            <a:avLst/>
          </a:prstGeom>
          <a:solidFill>
            <a:srgbClr val="241906">
              <a:alpha val="85000"/>
            </a:srgbClr>
          </a:solidFill>
          <a:ln w="38100">
            <a:solidFill>
              <a:srgbClr val="2419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F8481A-DFC2-4F83-BB75-2E105D2A6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56758" y="596813"/>
            <a:ext cx="1733557" cy="443090"/>
          </a:xfrm>
          <a:prstGeom prst="rect">
            <a:avLst/>
          </a:prstGeom>
          <a:solidFill>
            <a:schemeClr val="tx2">
              <a:lumMod val="60000"/>
              <a:lumOff val="40000"/>
              <a:alpha val="85000"/>
            </a:schemeClr>
          </a:solidFill>
          <a:ln w="38100">
            <a:solidFill>
              <a:srgbClr val="3739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ISSUE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E6B591-276D-40B6-99DA-4B229F4E9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01877" y="596813"/>
            <a:ext cx="1733557" cy="443090"/>
          </a:xfrm>
          <a:prstGeom prst="rect">
            <a:avLst/>
          </a:prstGeom>
          <a:solidFill>
            <a:schemeClr val="tx2">
              <a:lumMod val="60000"/>
              <a:lumOff val="40000"/>
              <a:alpha val="85000"/>
            </a:schemeClr>
          </a:solidFill>
          <a:ln w="38100">
            <a:solidFill>
              <a:srgbClr val="3739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671692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82C5EC0-9687-49AB-911C-4062D79DD27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7EFCB-EEA2-42CC-B727-262A85B44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4B6C51-489A-4480-9777-6662F83B1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15192" y="349623"/>
            <a:ext cx="2049214" cy="633191"/>
          </a:xfrm>
          <a:prstGeom prst="rect">
            <a:avLst/>
          </a:prstGeom>
          <a:solidFill>
            <a:schemeClr val="tx2">
              <a:lumMod val="60000"/>
              <a:lumOff val="40000"/>
              <a:alpha val="85000"/>
            </a:schemeClr>
          </a:solidFill>
          <a:ln w="38100">
            <a:solidFill>
              <a:srgbClr val="3739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Complaint Id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A472A9-3796-4475-A12D-DADAB8EE2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53433" y="6038391"/>
            <a:ext cx="2049214" cy="633191"/>
          </a:xfrm>
          <a:prstGeom prst="rect">
            <a:avLst/>
          </a:prstGeom>
          <a:solidFill>
            <a:srgbClr val="241906">
              <a:alpha val="85000"/>
            </a:srgbClr>
          </a:solidFill>
          <a:ln w="38100">
            <a:solidFill>
              <a:srgbClr val="2419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BACK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A31EE4-C179-4007-BD95-9525F6782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15193" y="2795809"/>
            <a:ext cx="2179184" cy="633191"/>
          </a:xfrm>
          <a:prstGeom prst="rect">
            <a:avLst/>
          </a:prstGeom>
          <a:solidFill>
            <a:schemeClr val="tx2">
              <a:lumMod val="60000"/>
              <a:lumOff val="40000"/>
              <a:alpha val="85000"/>
            </a:schemeClr>
          </a:solidFill>
          <a:ln w="38100">
            <a:solidFill>
              <a:srgbClr val="3739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Issue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C62ABC6-2B16-452A-95D4-B85C412ED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15193" y="3943291"/>
            <a:ext cx="2116432" cy="633191"/>
          </a:xfrm>
          <a:prstGeom prst="rect">
            <a:avLst/>
          </a:prstGeom>
          <a:solidFill>
            <a:schemeClr val="tx2">
              <a:lumMod val="60000"/>
              <a:lumOff val="40000"/>
              <a:alpha val="85000"/>
            </a:schemeClr>
          </a:solidFill>
          <a:ln w="38100">
            <a:solidFill>
              <a:srgbClr val="3739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Complaint Lodge Date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98319EC-B40E-4B2A-8A3A-1F39EC313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2813" y="0"/>
            <a:ext cx="959187" cy="69924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43F8B9A-85BC-439E-8CCD-FCD26502E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15192" y="1256120"/>
            <a:ext cx="2049214" cy="633191"/>
          </a:xfrm>
          <a:prstGeom prst="rect">
            <a:avLst/>
          </a:prstGeom>
          <a:solidFill>
            <a:schemeClr val="tx2">
              <a:lumMod val="60000"/>
              <a:lumOff val="40000"/>
              <a:alpha val="85000"/>
            </a:schemeClr>
          </a:solidFill>
          <a:ln w="38100">
            <a:solidFill>
              <a:srgbClr val="3739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Status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412EA3-137C-4092-8C7D-1DFBF5908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15193" y="5015163"/>
            <a:ext cx="2116432" cy="633191"/>
          </a:xfrm>
          <a:prstGeom prst="rect">
            <a:avLst/>
          </a:prstGeom>
          <a:solidFill>
            <a:schemeClr val="tx2">
              <a:lumMod val="60000"/>
              <a:lumOff val="40000"/>
              <a:alpha val="85000"/>
            </a:schemeClr>
          </a:solidFill>
          <a:ln w="38100">
            <a:solidFill>
              <a:srgbClr val="3739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Response Date</a:t>
            </a:r>
          </a:p>
        </p:txBody>
      </p:sp>
    </p:spTree>
    <p:extLst>
      <p:ext uri="{BB962C8B-B14F-4D97-AF65-F5344CB8AC3E}">
        <p14:creationId xmlns:p14="http://schemas.microsoft.com/office/powerpoint/2010/main" val="3991617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Placeholder 5" descr="photo of a woman overlooking cityscape&#10;">
            <a:extLst>
              <a:ext uri="{FF2B5EF4-FFF2-40B4-BE49-F238E27FC236}">
                <a16:creationId xmlns:a16="http://schemas.microsoft.com/office/drawing/2014/main" id="{0E796BFC-E0D9-4C48-AD40-7B9A0F10E30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5" y="0"/>
            <a:ext cx="12188825" cy="68580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25269F1-0A32-4BF7-9305-6803D919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2286791" y="820089"/>
            <a:ext cx="3761076" cy="7293269"/>
          </a:xfrm>
          <a:prstGeom prst="rect">
            <a:avLst/>
          </a:prstGeom>
          <a:solidFill>
            <a:schemeClr val="accent1">
              <a:lumMod val="10000"/>
              <a:alpha val="7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ABB466D5-7409-459D-8481-5F3A589FBB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88702"/>
            <a:ext cx="2743200" cy="182880"/>
          </a:xfrm>
        </p:spPr>
        <p:txBody>
          <a:bodyPr/>
          <a:lstStyle/>
          <a:p>
            <a:r>
              <a:rPr lang="en-US" dirty="0"/>
              <a:t>2021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B51790-13A5-4157-AB60-CD031A738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887101" y="2800879"/>
            <a:ext cx="1947728" cy="524435"/>
          </a:xfrm>
          <a:prstGeom prst="rect">
            <a:avLst/>
          </a:prstGeom>
          <a:solidFill>
            <a:schemeClr val="accent1">
              <a:lumMod val="10000"/>
              <a:alpha val="7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 STATUS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A5A79E-D340-42CC-BCB8-AF8322167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833434" y="5322841"/>
            <a:ext cx="2001395" cy="448636"/>
          </a:xfrm>
          <a:prstGeom prst="rect">
            <a:avLst/>
          </a:prstGeom>
          <a:solidFill>
            <a:schemeClr val="accent1">
              <a:lumMod val="10000"/>
              <a:alpha val="7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67AA8A0-2336-452D-9049-211962A31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7200" y="394305"/>
            <a:ext cx="1789562" cy="524435"/>
          </a:xfrm>
          <a:prstGeom prst="rect">
            <a:avLst/>
          </a:prstGeom>
          <a:solidFill>
            <a:schemeClr val="accent1">
              <a:lumMod val="10000"/>
              <a:alpha val="7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Complaint ID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D46F8DE-2E98-4B67-9778-69F75A6BF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22499" y="394304"/>
            <a:ext cx="2610935" cy="524435"/>
          </a:xfrm>
          <a:prstGeom prst="rect">
            <a:avLst/>
          </a:prstGeom>
          <a:solidFill>
            <a:schemeClr val="accent1">
              <a:lumMod val="10000"/>
              <a:alpha val="7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Last Action Performed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900FFAA-7A86-4E92-9571-DA4884DD4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34829" y="6409365"/>
            <a:ext cx="1357172" cy="448636"/>
          </a:xfrm>
          <a:prstGeom prst="rect">
            <a:avLst/>
          </a:prstGeom>
          <a:solidFill>
            <a:schemeClr val="accent1">
              <a:lumMod val="10000"/>
              <a:alpha val="7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1627000-A06E-421F-9299-5501908EE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887101" y="4061860"/>
            <a:ext cx="1947728" cy="524435"/>
          </a:xfrm>
          <a:prstGeom prst="rect">
            <a:avLst/>
          </a:prstGeom>
          <a:solidFill>
            <a:schemeClr val="accent1">
              <a:lumMod val="10000"/>
              <a:alpha val="7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ISSUE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F98628-8B0F-497A-A1FA-4BC6BC0731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22499" y="1228026"/>
            <a:ext cx="1789562" cy="524435"/>
          </a:xfrm>
          <a:prstGeom prst="rect">
            <a:avLst/>
          </a:prstGeom>
          <a:solidFill>
            <a:schemeClr val="accent1">
              <a:lumMod val="10000"/>
              <a:alpha val="7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Status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F689BE-3466-4292-9661-985CC49BA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7200" y="1228027"/>
            <a:ext cx="2644588" cy="524435"/>
          </a:xfrm>
          <a:prstGeom prst="rect">
            <a:avLst/>
          </a:prstGeom>
          <a:solidFill>
            <a:schemeClr val="accent1">
              <a:lumMod val="10000"/>
              <a:alpha val="7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Complaint Lodge Date</a:t>
            </a:r>
          </a:p>
        </p:txBody>
      </p:sp>
    </p:spTree>
    <p:extLst>
      <p:ext uri="{BB962C8B-B14F-4D97-AF65-F5344CB8AC3E}">
        <p14:creationId xmlns:p14="http://schemas.microsoft.com/office/powerpoint/2010/main" val="511059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6630702-EC05-4DF8-AE0F-A409337CA7A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88952" cy="6858000"/>
          </a:xfrm>
        </p:spPr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7D28A7-1204-4C0A-95D7-6B0689904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A41CC1-01FB-4C2F-9B17-FA8CAB041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18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46C4CA8-B52E-498F-B98E-08B318484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691531" flipH="1">
            <a:off x="10352221" y="271051"/>
            <a:ext cx="108585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87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9" descr="Photo of team group high five&#10;">
            <a:extLst>
              <a:ext uri="{FF2B5EF4-FFF2-40B4-BE49-F238E27FC236}">
                <a16:creationId xmlns:a16="http://schemas.microsoft.com/office/drawing/2014/main" id="{AA58AABE-CEFF-48E5-AC11-9A99DA35553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0"/>
            <a:ext cx="12188825" cy="685800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4B8C71D-9583-48CB-A10F-1E6391AF2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82024" y="601326"/>
            <a:ext cx="3959352" cy="5486400"/>
          </a:xfrm>
          <a:prstGeom prst="rect">
            <a:avLst/>
          </a:prstGeom>
          <a:solidFill>
            <a:schemeClr val="tx2">
              <a:lumMod val="20000"/>
              <a:lumOff val="80000"/>
              <a:alpha val="85000"/>
            </a:schemeClr>
          </a:solidFill>
          <a:ln w="38100">
            <a:solidFill>
              <a:schemeClr val="accent3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CBB973-B428-41C0-9D92-71BB38810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96324" y="715626"/>
            <a:ext cx="3730752" cy="5257800"/>
          </a:xfrm>
          <a:prstGeom prst="rect">
            <a:avLst/>
          </a:prstGeom>
          <a:noFill/>
          <a:ln w="12700">
            <a:solidFill>
              <a:schemeClr val="accent3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A8B9DC8-A928-4BA0-872D-E2A209F30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618700" y="2194560"/>
            <a:ext cx="2286000" cy="0"/>
          </a:xfrm>
          <a:prstGeom prst="line">
            <a:avLst/>
          </a:prstGeom>
          <a:ln w="12700">
            <a:solidFill>
              <a:schemeClr val="accent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3AD9EC-FB39-4CB3-AB09-9CF0FF3975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410347" y="3931023"/>
            <a:ext cx="457200" cy="0"/>
          </a:xfrm>
          <a:prstGeom prst="line">
            <a:avLst/>
          </a:prstGeom>
          <a:ln w="38100">
            <a:solidFill>
              <a:schemeClr val="accent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0E818E-5D5D-4925-A78F-3B769109C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622792" y="5657183"/>
            <a:ext cx="2286000" cy="0"/>
          </a:xfrm>
          <a:prstGeom prst="line">
            <a:avLst/>
          </a:prstGeom>
          <a:ln w="12700">
            <a:solidFill>
              <a:schemeClr val="accent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0B3D3AF0-7850-4DC9-8E13-B720E3923C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88702"/>
            <a:ext cx="2743200" cy="182880"/>
          </a:xfrm>
        </p:spPr>
        <p:txBody>
          <a:bodyPr/>
          <a:lstStyle/>
          <a:p>
            <a:r>
              <a:rPr lang="en-US" dirty="0"/>
              <a:t>2021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0B4791E-4782-494D-96B1-BB01A5D60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7696" y="6488702"/>
            <a:ext cx="2743200" cy="182880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E61B80-DF6F-4FE0-8D9B-C7EF6924C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6593" y="2859732"/>
            <a:ext cx="2260748" cy="633191"/>
          </a:xfrm>
          <a:prstGeom prst="rect">
            <a:avLst/>
          </a:prstGeom>
          <a:solidFill>
            <a:schemeClr val="tx2">
              <a:lumMod val="60000"/>
              <a:lumOff val="40000"/>
              <a:alpha val="85000"/>
            </a:schemeClr>
          </a:solidFill>
          <a:ln w="38100">
            <a:solidFill>
              <a:srgbClr val="3739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Contact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555C4C-CF71-44B2-9EB3-C00CA07EE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74004" y="2377944"/>
            <a:ext cx="2501889" cy="568721"/>
          </a:xfrm>
          <a:prstGeom prst="rect">
            <a:avLst/>
          </a:prstGeom>
          <a:solidFill>
            <a:schemeClr val="tx2">
              <a:lumMod val="20000"/>
              <a:lumOff val="80000"/>
              <a:alpha val="85000"/>
            </a:schemeClr>
          </a:solidFill>
          <a:ln w="38100">
            <a:solidFill>
              <a:schemeClr val="accent3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373921"/>
                </a:solidFill>
              </a:rPr>
              <a:t>KIND OF EMPLOYEE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F2AC640-91BF-4CF9-BE5A-513223C91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ADD DETAILS</a:t>
            </a:r>
            <a:endParaRPr lang="en-IN" sz="21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3DDDE9-1E65-4DEF-B08B-2FDDC221C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004" y="4090596"/>
            <a:ext cx="2330695" cy="14023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54F56BC-C4B0-4756-86D0-57CB4CAD5E79}"/>
              </a:ext>
            </a:extLst>
          </p:cNvPr>
          <p:cNvSpPr txBox="1"/>
          <p:nvPr/>
        </p:nvSpPr>
        <p:spPr>
          <a:xfrm>
            <a:off x="11075894" y="6371747"/>
            <a:ext cx="131781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00" dirty="0">
                <a:solidFill>
                  <a:srgbClr val="373921"/>
                </a:solidFill>
                <a:latin typeface="+mj-lt"/>
              </a:rPr>
              <a:t>BACK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1493DDA-876B-4FBC-B7C6-782421312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021" y="1744753"/>
            <a:ext cx="2168638" cy="633191"/>
          </a:xfrm>
          <a:prstGeom prst="rect">
            <a:avLst/>
          </a:prstGeom>
          <a:solidFill>
            <a:schemeClr val="tx2">
              <a:lumMod val="60000"/>
              <a:lumOff val="40000"/>
              <a:alpha val="85000"/>
            </a:schemeClr>
          </a:solidFill>
          <a:ln w="38100">
            <a:solidFill>
              <a:srgbClr val="3739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Email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D23471-F9D8-45CD-9DD2-6782DAA18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7199" y="601326"/>
            <a:ext cx="2049214" cy="633191"/>
          </a:xfrm>
          <a:prstGeom prst="rect">
            <a:avLst/>
          </a:prstGeom>
          <a:solidFill>
            <a:schemeClr val="tx2">
              <a:lumMod val="60000"/>
              <a:lumOff val="40000"/>
              <a:alpha val="85000"/>
            </a:schemeClr>
          </a:solidFill>
          <a:ln w="38100">
            <a:solidFill>
              <a:srgbClr val="3739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Employee Name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F909C86-836E-4DFA-9E06-B5E495290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6592" y="3998268"/>
            <a:ext cx="2375647" cy="633191"/>
          </a:xfrm>
          <a:prstGeom prst="rect">
            <a:avLst/>
          </a:prstGeom>
          <a:solidFill>
            <a:schemeClr val="tx2">
              <a:lumMod val="60000"/>
              <a:lumOff val="40000"/>
              <a:alpha val="85000"/>
            </a:schemeClr>
          </a:solidFill>
          <a:ln w="38100">
            <a:solidFill>
              <a:srgbClr val="3739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Department No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7BB7D29-223F-4557-A778-29479781D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23129" y="5176353"/>
            <a:ext cx="2375647" cy="633191"/>
          </a:xfrm>
          <a:prstGeom prst="rect">
            <a:avLst/>
          </a:prstGeom>
          <a:solidFill>
            <a:schemeClr val="tx2">
              <a:lumMod val="60000"/>
              <a:lumOff val="40000"/>
              <a:alpha val="85000"/>
            </a:schemeClr>
          </a:solidFill>
          <a:ln w="38100">
            <a:solidFill>
              <a:srgbClr val="3739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144A871-6CB4-4B0A-B7EA-1B988E9B9A6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E51B58-E4A1-46C4-94EE-E68ED7F72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624C8-6110-4958-AA17-61F120355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6C0EE-18C6-431E-A172-9008FC490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Conference presentation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4973A-92C7-47D7-A176-D315766FF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64545F-B95C-43CE-A888-A8743C1F2A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9950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Photo of business man writing in journal&#10;">
            <a:extLst>
              <a:ext uri="{FF2B5EF4-FFF2-40B4-BE49-F238E27FC236}">
                <a16:creationId xmlns:a16="http://schemas.microsoft.com/office/drawing/2014/main" id="{548A53BA-7AEE-4BAB-A2AA-9234417FE05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-76200"/>
            <a:ext cx="12188952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98C48D-8FE7-491A-A6C7-72647C2A7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51" y="685800"/>
            <a:ext cx="3959352" cy="5486400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D4560A44-8560-4402-B256-97C3C43073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88702"/>
            <a:ext cx="2743200" cy="18288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42913DD8-54E8-4C9C-93C6-831E0A162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702"/>
            <a:ext cx="4114800" cy="182880"/>
          </a:xfrm>
        </p:spPr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788973B-466C-4C76-B228-D9501EE73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7696" y="6488702"/>
            <a:ext cx="2743200" cy="182880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B5CAEFB-3ACA-4146-81A1-3AF907AAED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551" y="800100"/>
            <a:ext cx="3730752" cy="5257800"/>
          </a:xfrm>
        </p:spPr>
        <p:txBody>
          <a:bodyPr>
            <a:noAutofit/>
          </a:bodyPr>
          <a:lstStyle/>
          <a:p>
            <a:r>
              <a:rPr lang="en-US" dirty="0"/>
              <a:t>Meet the presenter</a:t>
            </a:r>
          </a:p>
          <a:p>
            <a:r>
              <a:rPr lang="en-US" dirty="0"/>
              <a:t>Background</a:t>
            </a:r>
          </a:p>
          <a:p>
            <a:r>
              <a:rPr lang="en-US" dirty="0"/>
              <a:t>Breakout questions</a:t>
            </a:r>
          </a:p>
          <a:p>
            <a:r>
              <a:rPr lang="en-US" dirty="0"/>
              <a:t>Hypothesis</a:t>
            </a:r>
          </a:p>
          <a:p>
            <a:r>
              <a:rPr lang="en-US" dirty="0"/>
              <a:t>Making great products</a:t>
            </a:r>
          </a:p>
          <a:p>
            <a:r>
              <a:rPr lang="en-US" dirty="0"/>
              <a:t>Comparing Contoso to the competition</a:t>
            </a:r>
          </a:p>
          <a:p>
            <a:r>
              <a:rPr lang="en-US" dirty="0"/>
              <a:t>History</a:t>
            </a:r>
          </a:p>
          <a:p>
            <a:r>
              <a:rPr lang="en-US" dirty="0"/>
              <a:t>Key takeaways</a:t>
            </a:r>
          </a:p>
          <a:p>
            <a:r>
              <a:rPr lang="en-US" dirty="0"/>
              <a:t>Tips for businesses</a:t>
            </a:r>
          </a:p>
          <a:p>
            <a:r>
              <a:rPr lang="en-US" dirty="0"/>
              <a:t>Call to action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DA684F-F04D-4BEA-9DE7-266132513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05398" y="1874520"/>
            <a:ext cx="2860705" cy="0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8681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CC9C-7429-45B0-8103-C0D206342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960120"/>
            <a:ext cx="4645152" cy="914400"/>
          </a:xfrm>
        </p:spPr>
        <p:txBody>
          <a:bodyPr/>
          <a:lstStyle/>
          <a:p>
            <a:r>
              <a:rPr lang="en-US" dirty="0"/>
              <a:t>Meet The Developers</a:t>
            </a:r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FA8AB7A3-8189-4146-84E3-D859FD6700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88702"/>
            <a:ext cx="2743200" cy="182880"/>
          </a:xfrm>
        </p:spPr>
        <p:txBody>
          <a:bodyPr/>
          <a:lstStyle/>
          <a:p>
            <a:r>
              <a:rPr lang="en-US" dirty="0"/>
              <a:t>2021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32E4DAB-1431-49AD-B20B-F0E932C75C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12794" y="3026305"/>
            <a:ext cx="4617720" cy="2907792"/>
          </a:xfrm>
        </p:spPr>
        <p:txBody>
          <a:bodyPr anchor="ctr"/>
          <a:lstStyle/>
          <a:p>
            <a:r>
              <a:rPr lang="en-US" dirty="0"/>
              <a:t>SHELLY (1900262)</a:t>
            </a:r>
          </a:p>
          <a:p>
            <a:r>
              <a:rPr lang="en-US" dirty="0"/>
              <a:t>SHRISHTI ARORA (1900266)</a:t>
            </a:r>
          </a:p>
          <a:p>
            <a:r>
              <a:rPr lang="en-US" dirty="0"/>
              <a:t>SHUBAM KUMAR (1900267)</a:t>
            </a:r>
          </a:p>
          <a:p>
            <a:r>
              <a:rPr lang="en-US" dirty="0"/>
              <a:t>SNEHDEEP KAUR (1900274)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A0AE9C9E-24DE-46CE-B00D-194A8D80238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11648" b="19469"/>
          <a:stretch/>
        </p:blipFill>
        <p:spPr>
          <a:xfrm>
            <a:off x="6361487" y="960120"/>
            <a:ext cx="5029200" cy="4992445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FD1C9DE-599A-4BE8-834B-239D41345FCB}"/>
              </a:ext>
            </a:extLst>
          </p:cNvPr>
          <p:cNvSpPr txBox="1"/>
          <p:nvPr/>
        </p:nvSpPr>
        <p:spPr>
          <a:xfrm>
            <a:off x="10650071" y="6433169"/>
            <a:ext cx="1909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59400E"/>
                </a:solidFill>
                <a:latin typeface="+mj-lt"/>
              </a:rPr>
              <a:t>BACK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B5DA535-3BD7-4945-914B-BE6F502AA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775" y="2859203"/>
            <a:ext cx="911633" cy="66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9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 descr="photo of man adjusting a bowtie">
            <a:extLst>
              <a:ext uri="{FF2B5EF4-FFF2-40B4-BE49-F238E27FC236}">
                <a16:creationId xmlns:a16="http://schemas.microsoft.com/office/drawing/2014/main" id="{2DE7EEDD-7A34-4798-BB47-E2ECC8E9001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0"/>
            <a:ext cx="12188825" cy="6858000"/>
          </a:xfrm>
        </p:spPr>
      </p:pic>
      <p:sp>
        <p:nvSpPr>
          <p:cNvPr id="48" name="Date Placeholder 47">
            <a:extLst>
              <a:ext uri="{FF2B5EF4-FFF2-40B4-BE49-F238E27FC236}">
                <a16:creationId xmlns:a16="http://schemas.microsoft.com/office/drawing/2014/main" id="{23088D16-5B9A-4FA6-9B01-40E8B1D41F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88702"/>
            <a:ext cx="2743200" cy="18288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9" name="Footer Placeholder 48">
            <a:extLst>
              <a:ext uri="{FF2B5EF4-FFF2-40B4-BE49-F238E27FC236}">
                <a16:creationId xmlns:a16="http://schemas.microsoft.com/office/drawing/2014/main" id="{C258616B-F8D3-4DFF-90F3-7FA5FCBBD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702"/>
            <a:ext cx="4114800" cy="182880"/>
          </a:xfrm>
        </p:spPr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3075AA35-B840-4333-BB28-D51EA90E2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7696" y="6488702"/>
            <a:ext cx="2743200" cy="182880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43A58A5-9341-4510-9362-41E4208DF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7200" y="685800"/>
            <a:ext cx="5486400" cy="5486400"/>
          </a:xfrm>
          <a:prstGeom prst="rect">
            <a:avLst/>
          </a:prstGeom>
          <a:solidFill>
            <a:schemeClr val="tx2">
              <a:lumMod val="20000"/>
              <a:lumOff val="80000"/>
              <a:alpha val="85000"/>
            </a:schemeClr>
          </a:solidFill>
          <a:ln w="38100">
            <a:solidFill>
              <a:schemeClr val="accent3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5CF152-7103-4B02-BAD1-A6874B7D8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1500" y="800100"/>
            <a:ext cx="5257800" cy="5257800"/>
          </a:xfrm>
          <a:prstGeom prst="rect">
            <a:avLst/>
          </a:prstGeom>
          <a:noFill/>
          <a:ln w="12700">
            <a:solidFill>
              <a:schemeClr val="accent3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D294A10-6915-4D50-9FD0-965DEAC35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317889" y="2667159"/>
            <a:ext cx="1790700" cy="0"/>
          </a:xfrm>
          <a:prstGeom prst="line">
            <a:avLst/>
          </a:prstGeom>
          <a:ln w="19050">
            <a:solidFill>
              <a:schemeClr val="accent3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B91A4467-D233-4FE7-929D-065BEC3BC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691531" flipH="1">
            <a:off x="2743200" y="1881645"/>
            <a:ext cx="914400" cy="4061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35FE428D-576A-4441-AF4E-595634267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691531" flipH="1">
            <a:off x="2743200" y="5254320"/>
            <a:ext cx="914400" cy="406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60120"/>
            <a:ext cx="4114800" cy="914400"/>
          </a:xfrm>
        </p:spPr>
        <p:txBody>
          <a:bodyPr anchor="ctr" anchorCtr="0">
            <a:normAutofit/>
          </a:bodyPr>
          <a:lstStyle/>
          <a:p>
            <a:r>
              <a:rPr lang="en-US" dirty="0"/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DAC73C-E6A4-453D-B11A-1A391CDBF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3136392"/>
            <a:ext cx="3657600" cy="16276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As a high school student, Mirjam’s interest in American Sign Language sparked her desire to study communication, which led to her focus on technology and how it enhances communication.</a:t>
            </a:r>
          </a:p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A1909CD-35D4-4769-B414-02C6C4E08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305050" y="4969267"/>
            <a:ext cx="1790700" cy="0"/>
          </a:xfrm>
          <a:prstGeom prst="line">
            <a:avLst/>
          </a:prstGeom>
          <a:ln w="19050">
            <a:solidFill>
              <a:schemeClr val="accent3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898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508" y="960120"/>
            <a:ext cx="4905292" cy="914400"/>
          </a:xfrm>
        </p:spPr>
        <p:txBody>
          <a:bodyPr/>
          <a:lstStyle/>
          <a:p>
            <a:r>
              <a:rPr lang="en-US" dirty="0"/>
              <a:t>Login Options</a:t>
            </a:r>
          </a:p>
        </p:txBody>
      </p:sp>
      <p:pic>
        <p:nvPicPr>
          <p:cNvPr id="22" name="Picture Placeholder 21" descr="photo of leather briefcase on some paper">
            <a:extLst>
              <a:ext uri="{FF2B5EF4-FFF2-40B4-BE49-F238E27FC236}">
                <a16:creationId xmlns:a16="http://schemas.microsoft.com/office/drawing/2014/main" id="{9BB8380F-188A-4DC8-B077-086DB453A45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824" y="914400"/>
            <a:ext cx="5212080" cy="50292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11FAA7-9E3D-4BBE-9F3F-1E7B751EC3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20256" y="2779776"/>
            <a:ext cx="786384" cy="655984"/>
          </a:xfrm>
        </p:spPr>
        <p:txBody>
          <a:bodyPr anchor="ctr" anchorCtr="0">
            <a:normAutofit/>
          </a:bodyPr>
          <a:lstStyle/>
          <a:p>
            <a:r>
              <a:rPr lang="en-US" dirty="0"/>
              <a:t>No.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D84C676-A4BA-450B-9468-E9C3160C2D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87184" y="2788920"/>
            <a:ext cx="731520" cy="7315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AFD16F2-6DCA-49D7-BD51-D67DEE6F6DB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20256" y="3840480"/>
            <a:ext cx="786384" cy="655984"/>
          </a:xfrm>
        </p:spPr>
        <p:txBody>
          <a:bodyPr/>
          <a:lstStyle/>
          <a:p>
            <a:r>
              <a:rPr lang="en-US" dirty="0"/>
              <a:t>No.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39719E28-75A6-4B39-9C79-6B367C7C1B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87184" y="3950208"/>
            <a:ext cx="731520" cy="7315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336E1FC-825E-4FF9-82FF-82C9BC0368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20256" y="4983480"/>
            <a:ext cx="786384" cy="655984"/>
          </a:xfrm>
        </p:spPr>
        <p:txBody>
          <a:bodyPr/>
          <a:lstStyle/>
          <a:p>
            <a:r>
              <a:rPr lang="en-US" dirty="0"/>
              <a:t>No.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D6588642-F609-4388-A2C8-E3B6ADD69EE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87184" y="5111496"/>
            <a:ext cx="731520" cy="7315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9" name="Date Placeholder 28">
            <a:extLst>
              <a:ext uri="{FF2B5EF4-FFF2-40B4-BE49-F238E27FC236}">
                <a16:creationId xmlns:a16="http://schemas.microsoft.com/office/drawing/2014/main" id="{84119DC2-B552-495A-AFCD-43946A6622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88702"/>
            <a:ext cx="2743200" cy="182880"/>
          </a:xfrm>
        </p:spPr>
        <p:txBody>
          <a:bodyPr anchor="b" anchorCtr="0"/>
          <a:lstStyle/>
          <a:p>
            <a:r>
              <a:rPr lang="en-US" dirty="0"/>
              <a:t>2021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35A853E8-9F16-4261-B2C9-96AD39659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2604" y="6698524"/>
            <a:ext cx="2743200" cy="182880"/>
          </a:xfrm>
        </p:spPr>
        <p:txBody>
          <a:bodyPr anchor="b" anchorCtr="0"/>
          <a:lstStyle/>
          <a:p>
            <a:r>
              <a:rPr lang="en-US" sz="2300" dirty="0"/>
              <a:t>Back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3F9B3ED-9C83-45EB-86F6-AFB7858FB819}"/>
              </a:ext>
            </a:extLst>
          </p:cNvPr>
          <p:cNvSpPr txBox="1">
            <a:spLocks/>
          </p:cNvSpPr>
          <p:nvPr/>
        </p:nvSpPr>
        <p:spPr>
          <a:xfrm>
            <a:off x="7162270" y="2574063"/>
            <a:ext cx="4905292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40" baseline="0">
                <a:solidFill>
                  <a:schemeClr val="accent3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Employee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849D37F-9E73-4CBD-BBC0-F28F74091A84}"/>
              </a:ext>
            </a:extLst>
          </p:cNvPr>
          <p:cNvSpPr txBox="1">
            <a:spLocks/>
          </p:cNvSpPr>
          <p:nvPr/>
        </p:nvSpPr>
        <p:spPr>
          <a:xfrm>
            <a:off x="7077643" y="3756866"/>
            <a:ext cx="4905292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40" baseline="0">
                <a:solidFill>
                  <a:schemeClr val="accent3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HR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234EC409-8A24-4E38-8177-4D6FBB762684}"/>
              </a:ext>
            </a:extLst>
          </p:cNvPr>
          <p:cNvSpPr txBox="1">
            <a:spLocks/>
          </p:cNvSpPr>
          <p:nvPr/>
        </p:nvSpPr>
        <p:spPr>
          <a:xfrm>
            <a:off x="7162270" y="4928616"/>
            <a:ext cx="4905292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40" baseline="0">
                <a:solidFill>
                  <a:schemeClr val="accent3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HR Head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4A0E87E-9E8B-40AF-A06D-BD3F0A608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24" y="914400"/>
            <a:ext cx="927676" cy="676275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78356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leather couch&#10;">
            <a:extLst>
              <a:ext uri="{FF2B5EF4-FFF2-40B4-BE49-F238E27FC236}">
                <a16:creationId xmlns:a16="http://schemas.microsoft.com/office/drawing/2014/main" id="{9AF1727E-E901-4292-931B-CD986A1593D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06B2E4-7115-4A6C-B218-5316CEB06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0"/>
            <a:ext cx="10972800" cy="5029200"/>
          </a:xfrm>
        </p:spPr>
        <p:txBody>
          <a:bodyPr>
            <a:normAutofit/>
          </a:bodyPr>
          <a:lstStyle/>
          <a:p>
            <a:r>
              <a:rPr lang="en-US" dirty="0"/>
              <a:t>“If you can film an idea in your mind, follow that film idea shot for shot, scene for scene, that idea is worth making.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F87984-91C7-477D-977B-F8ABF9689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589463"/>
            <a:ext cx="10058400" cy="585216"/>
          </a:xfrm>
        </p:spPr>
        <p:txBody>
          <a:bodyPr anchor="t">
            <a:normAutofit/>
          </a:bodyPr>
          <a:lstStyle/>
          <a:p>
            <a:r>
              <a:rPr lang="en-US" dirty="0"/>
              <a:t>CRAIG MAPP</a:t>
            </a:r>
          </a:p>
          <a:p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E643564-06FF-4BE0-AC64-EC992EFC76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88702"/>
            <a:ext cx="2743200" cy="18288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6958328-9D7A-4E97-B660-2EA8E225B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702"/>
            <a:ext cx="4114800" cy="182880"/>
          </a:xfrm>
        </p:spPr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157F2A6-704B-4DB8-984A-0A60B39D4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5608" y="6488702"/>
            <a:ext cx="2743200" cy="182880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67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close up photo of leather briefcase handle&#10;">
            <a:extLst>
              <a:ext uri="{FF2B5EF4-FFF2-40B4-BE49-F238E27FC236}">
                <a16:creationId xmlns:a16="http://schemas.microsoft.com/office/drawing/2014/main" id="{4F7633EB-BCAC-40D5-B7D8-3B7F0773E1E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377A72-C52E-43E3-BAE5-A220E2470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76650" y="685800"/>
            <a:ext cx="4829173" cy="5486400"/>
          </a:xfrm>
          <a:prstGeom prst="rect">
            <a:avLst/>
          </a:prstGeom>
          <a:solidFill>
            <a:schemeClr val="tx1">
              <a:alpha val="5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D07C42-2E7B-40D1-A2FD-075F7DB39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0248" y="1280338"/>
            <a:ext cx="3657600" cy="914400"/>
          </a:xfrm>
        </p:spPr>
        <p:txBody>
          <a:bodyPr/>
          <a:lstStyle/>
          <a:p>
            <a:r>
              <a:rPr lang="en-US" dirty="0"/>
              <a:t>HR Login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6EDBD-9882-4D3C-866D-07301A034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52925" y="2588799"/>
            <a:ext cx="3657600" cy="1078992"/>
          </a:xfrm>
        </p:spPr>
        <p:txBody>
          <a:bodyPr>
            <a:normAutofit/>
          </a:bodyPr>
          <a:lstStyle/>
          <a:p>
            <a:r>
              <a:rPr lang="en-US" sz="1600" b="1" dirty="0" err="1"/>
              <a:t>UserId</a:t>
            </a:r>
            <a:endParaRPr lang="en-US" sz="16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5C5EBD-4BF2-4C35-AAD4-FCA9EE599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70248" y="4061852"/>
            <a:ext cx="3657600" cy="1079396"/>
          </a:xfrm>
        </p:spPr>
        <p:txBody>
          <a:bodyPr>
            <a:normAutofit/>
          </a:bodyPr>
          <a:lstStyle/>
          <a:p>
            <a:r>
              <a:rPr lang="en-US" sz="1600" dirty="0"/>
              <a:t> </a:t>
            </a:r>
            <a:r>
              <a:rPr lang="en-US" sz="1600" b="1" dirty="0"/>
              <a:t>Password</a:t>
            </a: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0A886B53-7605-43B5-BA90-9DCE1ED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88702"/>
            <a:ext cx="2743200" cy="182880"/>
          </a:xfrm>
        </p:spPr>
        <p:txBody>
          <a:bodyPr/>
          <a:lstStyle/>
          <a:p>
            <a:r>
              <a:rPr lang="en-US" dirty="0"/>
              <a:t>2021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CFC11051-0981-4D5A-96D3-DDDF51A46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7696" y="6488702"/>
            <a:ext cx="2743200" cy="182880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2A95B0-2788-4A22-891C-B367C2C5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67400" y="3930391"/>
            <a:ext cx="4572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EA67CB7-DDDA-4B3F-84BF-A94B1E24A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24300" y="800100"/>
            <a:ext cx="4343400" cy="52578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6154599-9C4F-4DFF-A891-4DFE58A63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4718304" y="5228781"/>
            <a:ext cx="27432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C14AB08-6B78-1B48-8C50-110B541B9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4718303" y="2381157"/>
            <a:ext cx="27432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C24CB61-557C-45B6-B056-651AC5A2F919}"/>
              </a:ext>
            </a:extLst>
          </p:cNvPr>
          <p:cNvSpPr txBox="1"/>
          <p:nvPr/>
        </p:nvSpPr>
        <p:spPr>
          <a:xfrm>
            <a:off x="10833354" y="6324600"/>
            <a:ext cx="27432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solidFill>
                  <a:srgbClr val="BF8641"/>
                </a:solidFill>
              </a:rPr>
              <a:t>BACK</a:t>
            </a:r>
            <a:endParaRPr lang="en-IN" sz="2300" b="1" dirty="0">
              <a:solidFill>
                <a:srgbClr val="BF864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E3DA1B-A8C3-4B1B-BD58-473765810B60}"/>
              </a:ext>
            </a:extLst>
          </p:cNvPr>
          <p:cNvSpPr txBox="1"/>
          <p:nvPr/>
        </p:nvSpPr>
        <p:spPr>
          <a:xfrm>
            <a:off x="5141211" y="5398859"/>
            <a:ext cx="2743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2DAAC"/>
                </a:solidFill>
                <a:latin typeface="+mj-lt"/>
              </a:rPr>
              <a:t>SUBMIT</a:t>
            </a:r>
            <a:endParaRPr lang="en-IN" sz="3200" dirty="0">
              <a:solidFill>
                <a:srgbClr val="F2DAAC"/>
              </a:solidFill>
              <a:latin typeface="+mj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3475865-8AB6-4E39-BD98-7F229D90E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3336" y="0"/>
            <a:ext cx="1907613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47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1963F-CB11-450F-B672-E11F4A6BF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52" y="749808"/>
            <a:ext cx="11283696" cy="914400"/>
          </a:xfrm>
        </p:spPr>
        <p:txBody>
          <a:bodyPr anchor="ctr" anchorCtr="0">
            <a:normAutofit/>
          </a:bodyPr>
          <a:lstStyle/>
          <a:p>
            <a:r>
              <a:rPr lang="en-US" dirty="0"/>
              <a:t>ISSUE MY COMPLAINT</a:t>
            </a:r>
          </a:p>
        </p:txBody>
      </p:sp>
      <p:sp>
        <p:nvSpPr>
          <p:cNvPr id="51" name="Date Placeholder 50">
            <a:extLst>
              <a:ext uri="{FF2B5EF4-FFF2-40B4-BE49-F238E27FC236}">
                <a16:creationId xmlns:a16="http://schemas.microsoft.com/office/drawing/2014/main" id="{3CDED74B-1561-4B78-9E3F-79FFFD3A3B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88702"/>
            <a:ext cx="2743200" cy="182880"/>
          </a:xfrm>
        </p:spPr>
        <p:txBody>
          <a:bodyPr/>
          <a:lstStyle/>
          <a:p>
            <a:r>
              <a:rPr lang="en-US" dirty="0"/>
              <a:t>2021</a:t>
            </a:r>
          </a:p>
        </p:txBody>
      </p:sp>
      <p:graphicFrame>
        <p:nvGraphicFramePr>
          <p:cNvPr id="16" name="Content Placeholder 33" descr="pie chart">
            <a:extLst>
              <a:ext uri="{FF2B5EF4-FFF2-40B4-BE49-F238E27FC236}">
                <a16:creationId xmlns:a16="http://schemas.microsoft.com/office/drawing/2014/main" id="{32624516-9F20-481A-B516-DE105E77B7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958326"/>
              </p:ext>
            </p:extLst>
          </p:nvPr>
        </p:nvGraphicFramePr>
        <p:xfrm>
          <a:off x="876300" y="2317750"/>
          <a:ext cx="2378075" cy="3540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02703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7">
      <a:dk1>
        <a:sysClr val="windowText" lastClr="000000"/>
      </a:dk1>
      <a:lt1>
        <a:sysClr val="window" lastClr="FFFFFF"/>
      </a:lt1>
      <a:dk2>
        <a:srgbClr val="BF8641"/>
      </a:dk2>
      <a:lt2>
        <a:srgbClr val="E7E6E6"/>
      </a:lt2>
      <a:accent1>
        <a:srgbClr val="F2D6BD"/>
      </a:accent1>
      <a:accent2>
        <a:srgbClr val="616F8C"/>
      </a:accent2>
      <a:accent3>
        <a:srgbClr val="F2DAAC"/>
      </a:accent3>
      <a:accent4>
        <a:srgbClr val="373921"/>
      </a:accent4>
      <a:accent5>
        <a:srgbClr val="D9A577"/>
      </a:accent5>
      <a:accent6>
        <a:srgbClr val="A3AFB4"/>
      </a:accent6>
      <a:hlink>
        <a:srgbClr val="0563C1"/>
      </a:hlink>
      <a:folHlink>
        <a:srgbClr val="954F72"/>
      </a:folHlink>
    </a:clrScheme>
    <a:fontScheme name="Custom 123">
      <a:majorFont>
        <a:latin typeface="Elephan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rence presentation_Win32_JB_v4" id="{70FCD93A-57EB-469C-A5BA-B1DBF07680C8}" vid="{464C857C-B28C-411E-81F1-9894EC025F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622CF4D-9565-4B86-A8C6-169590EAEBF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656D043-63BC-4A94-9887-A7B1B2C8476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BD9B850-33FE-43D9-B469-C12FCA4960F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Classic conference presentation</Template>
  <TotalTime>543</TotalTime>
  <Words>307</Words>
  <Application>Microsoft Office PowerPoint</Application>
  <PresentationFormat>Widescreen</PresentationFormat>
  <Paragraphs>126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Avenir Next LT Pro</vt:lpstr>
      <vt:lpstr>Calibri</vt:lpstr>
      <vt:lpstr>Elephant Pro</vt:lpstr>
      <vt:lpstr>Viner Hand ITC</vt:lpstr>
      <vt:lpstr>Office Theme</vt:lpstr>
      <vt:lpstr>Conference presentation</vt:lpstr>
      <vt:lpstr>PowerPoint Presentation</vt:lpstr>
      <vt:lpstr>Agenda</vt:lpstr>
      <vt:lpstr>Meet The Developers</vt:lpstr>
      <vt:lpstr>Background</vt:lpstr>
      <vt:lpstr>Login Options</vt:lpstr>
      <vt:lpstr>“If you can film an idea in your mind, follow that film idea shot for shot, scene for scene, that idea is worth making. </vt:lpstr>
      <vt:lpstr>HR Login</vt:lpstr>
      <vt:lpstr>ISSUE MY COMPLAINT</vt:lpstr>
      <vt:lpstr>Making great products</vt:lpstr>
      <vt:lpstr>ARTIFICIAL Scienes</vt:lpstr>
      <vt:lpstr>HR Dashboard</vt:lpstr>
      <vt:lpstr>Delete User</vt:lpstr>
      <vt:lpstr>Tips for businesses</vt:lpstr>
      <vt:lpstr>PowerPoint Presentation</vt:lpstr>
      <vt:lpstr>PowerPoint Presentation</vt:lpstr>
      <vt:lpstr>PowerPoint Presentation</vt:lpstr>
      <vt:lpstr>PowerPoint Presentation</vt:lpstr>
      <vt:lpstr>ADD DETAILS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Conference presentation</dc:title>
  <dc:creator>Shelly Jaura</dc:creator>
  <cp:lastModifiedBy>Shelly Jaura</cp:lastModifiedBy>
  <cp:revision>11</cp:revision>
  <dcterms:created xsi:type="dcterms:W3CDTF">2021-11-25T08:52:29Z</dcterms:created>
  <dcterms:modified xsi:type="dcterms:W3CDTF">2021-11-30T07:16:24Z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